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20"/>
  </p:notesMasterIdLst>
  <p:sldIdLst>
    <p:sldId id="271" r:id="rId5"/>
    <p:sldId id="269" r:id="rId6"/>
    <p:sldId id="270" r:id="rId7"/>
    <p:sldId id="280" r:id="rId8"/>
    <p:sldId id="257" r:id="rId9"/>
    <p:sldId id="286" r:id="rId10"/>
    <p:sldId id="287" r:id="rId11"/>
    <p:sldId id="282" r:id="rId12"/>
    <p:sldId id="288" r:id="rId13"/>
    <p:sldId id="321" r:id="rId14"/>
    <p:sldId id="264" r:id="rId15"/>
    <p:sldId id="267" r:id="rId16"/>
    <p:sldId id="265" r:id="rId17"/>
    <p:sldId id="322" r:id="rId18"/>
    <p:sldId id="276" r:id="rId19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Montserrat" panose="00000500000000000000" pitchFamily="2" charset="0"/>
      <p:regular r:id="rId25"/>
      <p:bold r:id="rId26"/>
      <p:italic r:id="rId27"/>
      <p:boldItalic r:id="rId28"/>
    </p:embeddedFont>
    <p:embeddedFont>
      <p:font typeface="Montserrat Black" panose="00000A00000000000000" pitchFamily="2" charset="0"/>
      <p:bold r:id="rId29"/>
      <p:boldItalic r:id="rId30"/>
    </p:embeddedFont>
    <p:embeddedFont>
      <p:font typeface="Montserrat Medium" panose="00000600000000000000" pitchFamily="2" charset="0"/>
      <p:regular r:id="rId31"/>
      <p:bold r:id="rId32"/>
      <p:italic r:id="rId33"/>
      <p:boldItalic r:id="rId34"/>
    </p:embeddedFont>
    <p:embeddedFont>
      <p:font typeface="Open Sans Light" panose="020B0306030504020204" pitchFamily="34" charset="0"/>
      <p:regular r:id="rId35"/>
      <p: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E04D7C-79E2-E46A-F130-3F6D588A25AF}" name="Jorge Douglas Cuellar Barry" initials="JC" userId="S::jcuellar@aguasandinas.cl::504e2163-71b0-4f4e-8b6c-ce722f4a5f2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8143"/>
    <a:srgbClr val="104D99"/>
    <a:srgbClr val="EFEFEF"/>
    <a:srgbClr val="0C4A98"/>
    <a:srgbClr val="DAE0EF"/>
    <a:srgbClr val="29833E"/>
    <a:srgbClr val="FFC000"/>
    <a:srgbClr val="F29833"/>
    <a:srgbClr val="154586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0A2661-3255-438A-B3D9-237AB2697FA1}" v="13" dt="2025-09-09T20:05:44.9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988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9" Type="http://schemas.openxmlformats.org/officeDocument/2006/relationships/theme" Target="theme/theme1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viera Isidora Viscaya Jaña" userId="a51667a7-5795-41e7-b27a-da05524e4304" providerId="ADAL" clId="{0F681F3B-1124-4D11-ACE8-A2E41307A138}"/>
    <pc:docChg chg="undo custSel modSld">
      <pc:chgData name="Javiera Isidora Viscaya Jaña" userId="a51667a7-5795-41e7-b27a-da05524e4304" providerId="ADAL" clId="{0F681F3B-1124-4D11-ACE8-A2E41307A138}" dt="2025-09-09T20:05:44.976" v="602"/>
      <pc:docMkLst>
        <pc:docMk/>
      </pc:docMkLst>
      <pc:sldChg chg="addSp delSp modSp mod">
        <pc:chgData name="Javiera Isidora Viscaya Jaña" userId="a51667a7-5795-41e7-b27a-da05524e4304" providerId="ADAL" clId="{0F681F3B-1124-4D11-ACE8-A2E41307A138}" dt="2025-09-09T19:54:28.575" v="329" actId="20577"/>
        <pc:sldMkLst>
          <pc:docMk/>
          <pc:sldMk cId="0" sldId="257"/>
        </pc:sldMkLst>
        <pc:spChg chg="mod">
          <ac:chgData name="Javiera Isidora Viscaya Jaña" userId="a51667a7-5795-41e7-b27a-da05524e4304" providerId="ADAL" clId="{0F681F3B-1124-4D11-ACE8-A2E41307A138}" dt="2025-09-09T19:52:11.615" v="294" actId="790"/>
          <ac:spMkLst>
            <pc:docMk/>
            <pc:sldMk cId="0" sldId="257"/>
            <ac:spMk id="4" creationId="{60F0064E-3F4C-8084-75A7-6A8E787DF9A2}"/>
          </ac:spMkLst>
        </pc:spChg>
        <pc:spChg chg="mod">
          <ac:chgData name="Javiera Isidora Viscaya Jaña" userId="a51667a7-5795-41e7-b27a-da05524e4304" providerId="ADAL" clId="{0F681F3B-1124-4D11-ACE8-A2E41307A138}" dt="2025-09-09T19:52:27.512" v="308" actId="790"/>
          <ac:spMkLst>
            <pc:docMk/>
            <pc:sldMk cId="0" sldId="257"/>
            <ac:spMk id="64" creationId="{00000000-0000-0000-0000-000000000000}"/>
          </ac:spMkLst>
        </pc:spChg>
        <pc:spChg chg="mod">
          <ac:chgData name="Javiera Isidora Viscaya Jaña" userId="a51667a7-5795-41e7-b27a-da05524e4304" providerId="ADAL" clId="{0F681F3B-1124-4D11-ACE8-A2E41307A138}" dt="2025-09-09T19:54:28.575" v="329" actId="20577"/>
          <ac:spMkLst>
            <pc:docMk/>
            <pc:sldMk cId="0" sldId="257"/>
            <ac:spMk id="65" creationId="{00000000-0000-0000-0000-000000000000}"/>
          </ac:spMkLst>
        </pc:spChg>
        <pc:picChg chg="add mod ord">
          <ac:chgData name="Javiera Isidora Viscaya Jaña" userId="a51667a7-5795-41e7-b27a-da05524e4304" providerId="ADAL" clId="{0F681F3B-1124-4D11-ACE8-A2E41307A138}" dt="2025-09-09T19:53:35.086" v="317" actId="1076"/>
          <ac:picMkLst>
            <pc:docMk/>
            <pc:sldMk cId="0" sldId="257"/>
            <ac:picMk id="2" creationId="{276D21D3-DCFC-FC03-39B1-DBE8E214CC5D}"/>
          </ac:picMkLst>
        </pc:picChg>
        <pc:picChg chg="del">
          <ac:chgData name="Javiera Isidora Viscaya Jaña" userId="a51667a7-5795-41e7-b27a-da05524e4304" providerId="ADAL" clId="{0F681F3B-1124-4D11-ACE8-A2E41307A138}" dt="2025-09-09T19:53:04.502" v="309" actId="478"/>
          <ac:picMkLst>
            <pc:docMk/>
            <pc:sldMk cId="0" sldId="257"/>
            <ac:picMk id="9" creationId="{64BEB12A-AAC6-5AF3-B46B-945A97F8D4F8}"/>
          </ac:picMkLst>
        </pc:picChg>
      </pc:sldChg>
      <pc:sldChg chg="modSp mod">
        <pc:chgData name="Javiera Isidora Viscaya Jaña" userId="a51667a7-5795-41e7-b27a-da05524e4304" providerId="ADAL" clId="{0F681F3B-1124-4D11-ACE8-A2E41307A138}" dt="2025-09-09T20:03:11.889" v="552"/>
        <pc:sldMkLst>
          <pc:docMk/>
          <pc:sldMk cId="0" sldId="264"/>
        </pc:sldMkLst>
        <pc:spChg chg="mod">
          <ac:chgData name="Javiera Isidora Viscaya Jaña" userId="a51667a7-5795-41e7-b27a-da05524e4304" providerId="ADAL" clId="{0F681F3B-1124-4D11-ACE8-A2E41307A138}" dt="2025-09-09T20:03:11.889" v="552"/>
          <ac:spMkLst>
            <pc:docMk/>
            <pc:sldMk cId="0" sldId="264"/>
            <ac:spMk id="5" creationId="{08333B70-CCE9-0021-2D77-D11D4B9C2F73}"/>
          </ac:spMkLst>
        </pc:spChg>
        <pc:spChg chg="mod">
          <ac:chgData name="Javiera Isidora Viscaya Jaña" userId="a51667a7-5795-41e7-b27a-da05524e4304" providerId="ADAL" clId="{0F681F3B-1124-4D11-ACE8-A2E41307A138}" dt="2025-09-09T20:03:03.586" v="551" actId="790"/>
          <ac:spMkLst>
            <pc:docMk/>
            <pc:sldMk cId="0" sldId="264"/>
            <ac:spMk id="147" creationId="{00000000-0000-0000-0000-000000000000}"/>
          </ac:spMkLst>
        </pc:spChg>
      </pc:sldChg>
      <pc:sldChg chg="delSp modSp mod">
        <pc:chgData name="Javiera Isidora Viscaya Jaña" userId="a51667a7-5795-41e7-b27a-da05524e4304" providerId="ADAL" clId="{0F681F3B-1124-4D11-ACE8-A2E41307A138}" dt="2025-09-09T20:04:18.629" v="562" actId="478"/>
        <pc:sldMkLst>
          <pc:docMk/>
          <pc:sldMk cId="1874953222" sldId="265"/>
        </pc:sldMkLst>
        <pc:spChg chg="del">
          <ac:chgData name="Javiera Isidora Viscaya Jaña" userId="a51667a7-5795-41e7-b27a-da05524e4304" providerId="ADAL" clId="{0F681F3B-1124-4D11-ACE8-A2E41307A138}" dt="2025-09-09T20:04:12.499" v="559" actId="478"/>
          <ac:spMkLst>
            <pc:docMk/>
            <pc:sldMk cId="1874953222" sldId="265"/>
            <ac:spMk id="4" creationId="{206C4051-1A68-9F1C-108D-DAA769F8E183}"/>
          </ac:spMkLst>
        </pc:spChg>
        <pc:spChg chg="mod">
          <ac:chgData name="Javiera Isidora Viscaya Jaña" userId="a51667a7-5795-41e7-b27a-da05524e4304" providerId="ADAL" clId="{0F681F3B-1124-4D11-ACE8-A2E41307A138}" dt="2025-09-09T20:04:08.764" v="558" actId="14100"/>
          <ac:spMkLst>
            <pc:docMk/>
            <pc:sldMk cId="1874953222" sldId="265"/>
            <ac:spMk id="5" creationId="{332B32A6-5EBB-4788-7513-EE36F1EDA25B}"/>
          </ac:spMkLst>
        </pc:spChg>
        <pc:spChg chg="del">
          <ac:chgData name="Javiera Isidora Viscaya Jaña" userId="a51667a7-5795-41e7-b27a-da05524e4304" providerId="ADAL" clId="{0F681F3B-1124-4D11-ACE8-A2E41307A138}" dt="2025-09-09T20:04:18.629" v="562" actId="478"/>
          <ac:spMkLst>
            <pc:docMk/>
            <pc:sldMk cId="1874953222" sldId="265"/>
            <ac:spMk id="6" creationId="{1003B44E-8799-B126-79FF-C18D17B24E6C}"/>
          </ac:spMkLst>
        </pc:spChg>
        <pc:spChg chg="del">
          <ac:chgData name="Javiera Isidora Viscaya Jaña" userId="a51667a7-5795-41e7-b27a-da05524e4304" providerId="ADAL" clId="{0F681F3B-1124-4D11-ACE8-A2E41307A138}" dt="2025-09-09T20:04:15.597" v="560" actId="478"/>
          <ac:spMkLst>
            <pc:docMk/>
            <pc:sldMk cId="1874953222" sldId="265"/>
            <ac:spMk id="8" creationId="{330CA904-3CA6-F88C-EBE5-AB01C0D972BD}"/>
          </ac:spMkLst>
        </pc:spChg>
        <pc:spChg chg="del">
          <ac:chgData name="Javiera Isidora Viscaya Jaña" userId="a51667a7-5795-41e7-b27a-da05524e4304" providerId="ADAL" clId="{0F681F3B-1124-4D11-ACE8-A2E41307A138}" dt="2025-09-09T20:04:17.444" v="561" actId="478"/>
          <ac:spMkLst>
            <pc:docMk/>
            <pc:sldMk cId="1874953222" sldId="265"/>
            <ac:spMk id="9" creationId="{C54A204B-F96A-F098-649A-C9B3FF6C72A2}"/>
          </ac:spMkLst>
        </pc:spChg>
        <pc:spChg chg="mod">
          <ac:chgData name="Javiera Isidora Viscaya Jaña" userId="a51667a7-5795-41e7-b27a-da05524e4304" providerId="ADAL" clId="{0F681F3B-1124-4D11-ACE8-A2E41307A138}" dt="2025-09-09T20:03:55.975" v="556"/>
          <ac:spMkLst>
            <pc:docMk/>
            <pc:sldMk cId="1874953222" sldId="265"/>
            <ac:spMk id="147" creationId="{88B7B93D-2E53-B24C-8BBD-2A9413B74BFB}"/>
          </ac:spMkLst>
        </pc:spChg>
      </pc:sldChg>
      <pc:sldChg chg="modSp mod">
        <pc:chgData name="Javiera Isidora Viscaya Jaña" userId="a51667a7-5795-41e7-b27a-da05524e4304" providerId="ADAL" clId="{0F681F3B-1124-4D11-ACE8-A2E41307A138}" dt="2025-09-09T20:03:37.310" v="555"/>
        <pc:sldMkLst>
          <pc:docMk/>
          <pc:sldMk cId="821174220" sldId="267"/>
        </pc:sldMkLst>
        <pc:spChg chg="mod">
          <ac:chgData name="Javiera Isidora Viscaya Jaña" userId="a51667a7-5795-41e7-b27a-da05524e4304" providerId="ADAL" clId="{0F681F3B-1124-4D11-ACE8-A2E41307A138}" dt="2025-09-09T20:03:37.310" v="555"/>
          <ac:spMkLst>
            <pc:docMk/>
            <pc:sldMk cId="821174220" sldId="267"/>
            <ac:spMk id="5" creationId="{9236E6C7-9F8F-23D0-7A03-840909D41863}"/>
          </ac:spMkLst>
        </pc:spChg>
        <pc:spChg chg="mod">
          <ac:chgData name="Javiera Isidora Viscaya Jaña" userId="a51667a7-5795-41e7-b27a-da05524e4304" providerId="ADAL" clId="{0F681F3B-1124-4D11-ACE8-A2E41307A138}" dt="2025-09-09T20:03:29.198" v="554" actId="790"/>
          <ac:spMkLst>
            <pc:docMk/>
            <pc:sldMk cId="821174220" sldId="267"/>
            <ac:spMk id="147" creationId="{448C848E-2888-9838-EBEC-FA3BC46C5D9B}"/>
          </ac:spMkLst>
        </pc:spChg>
      </pc:sldChg>
      <pc:sldChg chg="modSp mod">
        <pc:chgData name="Javiera Isidora Viscaya Jaña" userId="a51667a7-5795-41e7-b27a-da05524e4304" providerId="ADAL" clId="{0F681F3B-1124-4D11-ACE8-A2E41307A138}" dt="2025-09-09T19:45:07.721" v="117" actId="790"/>
        <pc:sldMkLst>
          <pc:docMk/>
          <pc:sldMk cId="0" sldId="269"/>
        </pc:sldMkLst>
        <pc:spChg chg="mod">
          <ac:chgData name="Javiera Isidora Viscaya Jaña" userId="a51667a7-5795-41e7-b27a-da05524e4304" providerId="ADAL" clId="{0F681F3B-1124-4D11-ACE8-A2E41307A138}" dt="2025-09-09T19:43:55.928" v="23" actId="790"/>
          <ac:spMkLst>
            <pc:docMk/>
            <pc:sldMk cId="0" sldId="269"/>
            <ac:spMk id="5" creationId="{37785C62-C11D-BAB3-6A1B-57EB448FB447}"/>
          </ac:spMkLst>
        </pc:spChg>
        <pc:spChg chg="mod">
          <ac:chgData name="Javiera Isidora Viscaya Jaña" userId="a51667a7-5795-41e7-b27a-da05524e4304" providerId="ADAL" clId="{0F681F3B-1124-4D11-ACE8-A2E41307A138}" dt="2025-09-09T19:44:24.904" v="59" actId="790"/>
          <ac:spMkLst>
            <pc:docMk/>
            <pc:sldMk cId="0" sldId="269"/>
            <ac:spMk id="193" creationId="{00000000-0000-0000-0000-000000000000}"/>
          </ac:spMkLst>
        </pc:spChg>
        <pc:spChg chg="mod">
          <ac:chgData name="Javiera Isidora Viscaya Jaña" userId="a51667a7-5795-41e7-b27a-da05524e4304" providerId="ADAL" clId="{0F681F3B-1124-4D11-ACE8-A2E41307A138}" dt="2025-09-09T19:45:07.721" v="117" actId="790"/>
          <ac:spMkLst>
            <pc:docMk/>
            <pc:sldMk cId="0" sldId="269"/>
            <ac:spMk id="194" creationId="{00000000-0000-0000-0000-000000000000}"/>
          </ac:spMkLst>
        </pc:spChg>
      </pc:sldChg>
      <pc:sldChg chg="modSp mod">
        <pc:chgData name="Javiera Isidora Viscaya Jaña" userId="a51667a7-5795-41e7-b27a-da05524e4304" providerId="ADAL" clId="{0F681F3B-1124-4D11-ACE8-A2E41307A138}" dt="2025-09-09T19:50:24.442" v="163" actId="790"/>
        <pc:sldMkLst>
          <pc:docMk/>
          <pc:sldMk cId="0" sldId="270"/>
        </pc:sldMkLst>
        <pc:spChg chg="mod">
          <ac:chgData name="Javiera Isidora Viscaya Jaña" userId="a51667a7-5795-41e7-b27a-da05524e4304" providerId="ADAL" clId="{0F681F3B-1124-4D11-ACE8-A2E41307A138}" dt="2025-09-09T19:45:19.734" v="126" actId="20577"/>
          <ac:spMkLst>
            <pc:docMk/>
            <pc:sldMk cId="0" sldId="270"/>
            <ac:spMk id="7" creationId="{BA294830-45B3-AC75-98FD-8B86BB65D7BE}"/>
          </ac:spMkLst>
        </pc:spChg>
        <pc:spChg chg="mod">
          <ac:chgData name="Javiera Isidora Viscaya Jaña" userId="a51667a7-5795-41e7-b27a-da05524e4304" providerId="ADAL" clId="{0F681F3B-1124-4D11-ACE8-A2E41307A138}" dt="2025-09-09T19:50:24.442" v="163" actId="790"/>
          <ac:spMkLst>
            <pc:docMk/>
            <pc:sldMk cId="0" sldId="270"/>
            <ac:spMk id="207" creationId="{00000000-0000-0000-0000-000000000000}"/>
          </ac:spMkLst>
        </pc:spChg>
      </pc:sldChg>
      <pc:sldChg chg="addSp delSp modSp mod">
        <pc:chgData name="Javiera Isidora Viscaya Jaña" userId="a51667a7-5795-41e7-b27a-da05524e4304" providerId="ADAL" clId="{0F681F3B-1124-4D11-ACE8-A2E41307A138}" dt="2025-09-09T20:05:44.976" v="602"/>
        <pc:sldMkLst>
          <pc:docMk/>
          <pc:sldMk cId="1980232579" sldId="280"/>
        </pc:sldMkLst>
        <pc:spChg chg="add mod">
          <ac:chgData name="Javiera Isidora Viscaya Jaña" userId="a51667a7-5795-41e7-b27a-da05524e4304" providerId="ADAL" clId="{0F681F3B-1124-4D11-ACE8-A2E41307A138}" dt="2025-09-09T19:50:36.173" v="165"/>
          <ac:spMkLst>
            <pc:docMk/>
            <pc:sldMk cId="1980232579" sldId="280"/>
            <ac:spMk id="2" creationId="{B1BD6DF1-6C5F-2293-47BC-300615E1E4AF}"/>
          </ac:spMkLst>
        </pc:spChg>
        <pc:spChg chg="del">
          <ac:chgData name="Javiera Isidora Viscaya Jaña" userId="a51667a7-5795-41e7-b27a-da05524e4304" providerId="ADAL" clId="{0F681F3B-1124-4D11-ACE8-A2E41307A138}" dt="2025-09-09T19:50:31.904" v="164" actId="478"/>
          <ac:spMkLst>
            <pc:docMk/>
            <pc:sldMk cId="1980232579" sldId="280"/>
            <ac:spMk id="5" creationId="{E1D4F0A8-3702-2283-F2AC-99FCF27E65D2}"/>
          </ac:spMkLst>
        </pc:spChg>
        <pc:spChg chg="mod">
          <ac:chgData name="Javiera Isidora Viscaya Jaña" userId="a51667a7-5795-41e7-b27a-da05524e4304" providerId="ADAL" clId="{0F681F3B-1124-4D11-ACE8-A2E41307A138}" dt="2025-09-09T19:51:11.173" v="215" actId="1076"/>
          <ac:spMkLst>
            <pc:docMk/>
            <pc:sldMk cId="1980232579" sldId="280"/>
            <ac:spMk id="193" creationId="{A33E7372-E7B8-C75B-CD38-167904F6AF42}"/>
          </ac:spMkLst>
        </pc:spChg>
        <pc:spChg chg="mod">
          <ac:chgData name="Javiera Isidora Viscaya Jaña" userId="a51667a7-5795-41e7-b27a-da05524e4304" providerId="ADAL" clId="{0F681F3B-1124-4D11-ACE8-A2E41307A138}" dt="2025-09-09T19:51:53.209" v="273" actId="790"/>
          <ac:spMkLst>
            <pc:docMk/>
            <pc:sldMk cId="1980232579" sldId="280"/>
            <ac:spMk id="194" creationId="{5BB9EAE1-4BFD-76F6-F30F-A73670691B4B}"/>
          </ac:spMkLst>
        </pc:spChg>
        <pc:picChg chg="mod">
          <ac:chgData name="Javiera Isidora Viscaya Jaña" userId="a51667a7-5795-41e7-b27a-da05524e4304" providerId="ADAL" clId="{0F681F3B-1124-4D11-ACE8-A2E41307A138}" dt="2025-09-09T19:51:37.711" v="271" actId="1076"/>
          <ac:picMkLst>
            <pc:docMk/>
            <pc:sldMk cId="1980232579" sldId="280"/>
            <ac:picMk id="3" creationId="{8ECCF91B-2C49-3C00-E1A9-4FD121A5E50B}"/>
          </ac:picMkLst>
        </pc:picChg>
        <pc:picChg chg="add mod">
          <ac:chgData name="Javiera Isidora Viscaya Jaña" userId="a51667a7-5795-41e7-b27a-da05524e4304" providerId="ADAL" clId="{0F681F3B-1124-4D11-ACE8-A2E41307A138}" dt="2025-09-09T20:05:44.976" v="602"/>
          <ac:picMkLst>
            <pc:docMk/>
            <pc:sldMk cId="1980232579" sldId="280"/>
            <ac:picMk id="4" creationId="{08CD897D-757D-74E9-3CF8-594B3BB28DAB}"/>
          </ac:picMkLst>
        </pc:picChg>
      </pc:sldChg>
      <pc:sldChg chg="modSp mod">
        <pc:chgData name="Javiera Isidora Viscaya Jaña" userId="a51667a7-5795-41e7-b27a-da05524e4304" providerId="ADAL" clId="{0F681F3B-1124-4D11-ACE8-A2E41307A138}" dt="2025-09-09T19:59:03.447" v="469" actId="113"/>
        <pc:sldMkLst>
          <pc:docMk/>
          <pc:sldMk cId="4123023309" sldId="282"/>
        </pc:sldMkLst>
        <pc:spChg chg="mod">
          <ac:chgData name="Javiera Isidora Viscaya Jaña" userId="a51667a7-5795-41e7-b27a-da05524e4304" providerId="ADAL" clId="{0F681F3B-1124-4D11-ACE8-A2E41307A138}" dt="2025-09-09T19:59:03.447" v="469" actId="113"/>
          <ac:spMkLst>
            <pc:docMk/>
            <pc:sldMk cId="4123023309" sldId="282"/>
            <ac:spMk id="69" creationId="{5CB42117-5E74-BC42-FFE3-7316A6A8514D}"/>
          </ac:spMkLst>
        </pc:spChg>
      </pc:sldChg>
      <pc:sldChg chg="addSp delSp modSp mod">
        <pc:chgData name="Javiera Isidora Viscaya Jaña" userId="a51667a7-5795-41e7-b27a-da05524e4304" providerId="ADAL" clId="{0F681F3B-1124-4D11-ACE8-A2E41307A138}" dt="2025-09-09T19:56:54.754" v="427" actId="1035"/>
        <pc:sldMkLst>
          <pc:docMk/>
          <pc:sldMk cId="3481086542" sldId="286"/>
        </pc:sldMkLst>
        <pc:spChg chg="mod">
          <ac:chgData name="Javiera Isidora Viscaya Jaña" userId="a51667a7-5795-41e7-b27a-da05524e4304" providerId="ADAL" clId="{0F681F3B-1124-4D11-ACE8-A2E41307A138}" dt="2025-09-09T19:54:46.639" v="349" actId="790"/>
          <ac:spMkLst>
            <pc:docMk/>
            <pc:sldMk cId="3481086542" sldId="286"/>
            <ac:spMk id="4" creationId="{84203534-51B8-8937-FB4D-5EEA03D720D5}"/>
          </ac:spMkLst>
        </pc:spChg>
        <pc:spChg chg="mod">
          <ac:chgData name="Javiera Isidora Viscaya Jaña" userId="a51667a7-5795-41e7-b27a-da05524e4304" providerId="ADAL" clId="{0F681F3B-1124-4D11-ACE8-A2E41307A138}" dt="2025-09-09T19:56:54.754" v="427" actId="1035"/>
          <ac:spMkLst>
            <pc:docMk/>
            <pc:sldMk cId="3481086542" sldId="286"/>
            <ac:spMk id="11" creationId="{91BBF7C2-DC80-9FB8-370D-04A31D9F69DA}"/>
          </ac:spMkLst>
        </pc:spChg>
        <pc:spChg chg="mod">
          <ac:chgData name="Javiera Isidora Viscaya Jaña" userId="a51667a7-5795-41e7-b27a-da05524e4304" providerId="ADAL" clId="{0F681F3B-1124-4D11-ACE8-A2E41307A138}" dt="2025-09-09T19:56:49.551" v="425" actId="20577"/>
          <ac:spMkLst>
            <pc:docMk/>
            <pc:sldMk cId="3481086542" sldId="286"/>
            <ac:spMk id="65" creationId="{64B7B66D-F77A-B04D-6FFE-083F9E45C20D}"/>
          </ac:spMkLst>
        </pc:spChg>
        <pc:picChg chg="add mod ord">
          <ac:chgData name="Javiera Isidora Viscaya Jaña" userId="a51667a7-5795-41e7-b27a-da05524e4304" providerId="ADAL" clId="{0F681F3B-1124-4D11-ACE8-A2E41307A138}" dt="2025-09-09T19:55:06.637" v="360" actId="1038"/>
          <ac:picMkLst>
            <pc:docMk/>
            <pc:sldMk cId="3481086542" sldId="286"/>
            <ac:picMk id="2" creationId="{7F8953F5-4AB0-CF23-86C2-10B9BACD91FA}"/>
          </ac:picMkLst>
        </pc:picChg>
        <pc:picChg chg="del">
          <ac:chgData name="Javiera Isidora Viscaya Jaña" userId="a51667a7-5795-41e7-b27a-da05524e4304" providerId="ADAL" clId="{0F681F3B-1124-4D11-ACE8-A2E41307A138}" dt="2025-09-09T19:54:49.030" v="350" actId="478"/>
          <ac:picMkLst>
            <pc:docMk/>
            <pc:sldMk cId="3481086542" sldId="286"/>
            <ac:picMk id="23" creationId="{711C33DE-08C7-B7C9-79A8-E15C1D2D7D12}"/>
          </ac:picMkLst>
        </pc:picChg>
      </pc:sldChg>
      <pc:sldChg chg="addSp delSp modSp mod">
        <pc:chgData name="Javiera Isidora Viscaya Jaña" userId="a51667a7-5795-41e7-b27a-da05524e4304" providerId="ADAL" clId="{0F681F3B-1124-4D11-ACE8-A2E41307A138}" dt="2025-09-09T20:05:37.617" v="600"/>
        <pc:sldMkLst>
          <pc:docMk/>
          <pc:sldMk cId="770670720" sldId="287"/>
        </pc:sldMkLst>
        <pc:spChg chg="add mod">
          <ac:chgData name="Javiera Isidora Viscaya Jaña" userId="a51667a7-5795-41e7-b27a-da05524e4304" providerId="ADAL" clId="{0F681F3B-1124-4D11-ACE8-A2E41307A138}" dt="2025-09-09T19:57:15.587" v="452"/>
          <ac:spMkLst>
            <pc:docMk/>
            <pc:sldMk cId="770670720" sldId="287"/>
            <ac:spMk id="2" creationId="{BBF4E88D-C570-D769-C6E9-F124AE7E7F7C}"/>
          </ac:spMkLst>
        </pc:spChg>
        <pc:spChg chg="del">
          <ac:chgData name="Javiera Isidora Viscaya Jaña" userId="a51667a7-5795-41e7-b27a-da05524e4304" providerId="ADAL" clId="{0F681F3B-1124-4D11-ACE8-A2E41307A138}" dt="2025-09-09T19:57:15.246" v="451" actId="478"/>
          <ac:spMkLst>
            <pc:docMk/>
            <pc:sldMk cId="770670720" sldId="287"/>
            <ac:spMk id="5" creationId="{89FD3A13-3017-5973-951D-F2D52DE5C3DB}"/>
          </ac:spMkLst>
        </pc:spChg>
        <pc:spChg chg="mod">
          <ac:chgData name="Javiera Isidora Viscaya Jaña" userId="a51667a7-5795-41e7-b27a-da05524e4304" providerId="ADAL" clId="{0F681F3B-1124-4D11-ACE8-A2E41307A138}" dt="2025-09-09T19:57:21.785" v="453" actId="790"/>
          <ac:spMkLst>
            <pc:docMk/>
            <pc:sldMk cId="770670720" sldId="287"/>
            <ac:spMk id="194" creationId="{218B7A24-C3E1-1FFC-5AAC-72434D59BD77}"/>
          </ac:spMkLst>
        </pc:spChg>
        <pc:picChg chg="add mod">
          <ac:chgData name="Javiera Isidora Viscaya Jaña" userId="a51667a7-5795-41e7-b27a-da05524e4304" providerId="ADAL" clId="{0F681F3B-1124-4D11-ACE8-A2E41307A138}" dt="2025-09-09T20:05:37.617" v="600"/>
          <ac:picMkLst>
            <pc:docMk/>
            <pc:sldMk cId="770670720" sldId="287"/>
            <ac:picMk id="4" creationId="{8B3E9873-097F-9505-68CD-BAD9F30669CD}"/>
          </ac:picMkLst>
        </pc:picChg>
      </pc:sldChg>
      <pc:sldChg chg="modSp mod">
        <pc:chgData name="Javiera Isidora Viscaya Jaña" userId="a51667a7-5795-41e7-b27a-da05524e4304" providerId="ADAL" clId="{0F681F3B-1124-4D11-ACE8-A2E41307A138}" dt="2025-09-09T20:01:40.357" v="538" actId="790"/>
        <pc:sldMkLst>
          <pc:docMk/>
          <pc:sldMk cId="2640451290" sldId="288"/>
        </pc:sldMkLst>
        <pc:spChg chg="mod">
          <ac:chgData name="Javiera Isidora Viscaya Jaña" userId="a51667a7-5795-41e7-b27a-da05524e4304" providerId="ADAL" clId="{0F681F3B-1124-4D11-ACE8-A2E41307A138}" dt="2025-09-09T20:00:21.675" v="528" actId="20577"/>
          <ac:spMkLst>
            <pc:docMk/>
            <pc:sldMk cId="2640451290" sldId="288"/>
            <ac:spMk id="3" creationId="{6EDBAD1C-F946-835F-5EA1-A5CC7390979A}"/>
          </ac:spMkLst>
        </pc:spChg>
        <pc:spChg chg="mod">
          <ac:chgData name="Javiera Isidora Viscaya Jaña" userId="a51667a7-5795-41e7-b27a-da05524e4304" providerId="ADAL" clId="{0F681F3B-1124-4D11-ACE8-A2E41307A138}" dt="2025-09-09T20:00:53.107" v="533" actId="790"/>
          <ac:spMkLst>
            <pc:docMk/>
            <pc:sldMk cId="2640451290" sldId="288"/>
            <ac:spMk id="161" creationId="{3146E126-6D04-10EC-5B3F-2D7C142A518B}"/>
          </ac:spMkLst>
        </pc:spChg>
        <pc:spChg chg="mod">
          <ac:chgData name="Javiera Isidora Viscaya Jaña" userId="a51667a7-5795-41e7-b27a-da05524e4304" providerId="ADAL" clId="{0F681F3B-1124-4D11-ACE8-A2E41307A138}" dt="2025-09-09T19:59:48.856" v="522" actId="790"/>
          <ac:spMkLst>
            <pc:docMk/>
            <pc:sldMk cId="2640451290" sldId="288"/>
            <ac:spMk id="164" creationId="{9A229CCB-6BBC-B37D-2D60-CC4E25A3669B}"/>
          </ac:spMkLst>
        </pc:spChg>
        <pc:spChg chg="mod">
          <ac:chgData name="Javiera Isidora Viscaya Jaña" userId="a51667a7-5795-41e7-b27a-da05524e4304" providerId="ADAL" clId="{0F681F3B-1124-4D11-ACE8-A2E41307A138}" dt="2025-09-09T20:00:49.055" v="532" actId="790"/>
          <ac:spMkLst>
            <pc:docMk/>
            <pc:sldMk cId="2640451290" sldId="288"/>
            <ac:spMk id="165" creationId="{47D52B24-B3C0-8C80-B3F0-04B0383C1655}"/>
          </ac:spMkLst>
        </pc:spChg>
        <pc:spChg chg="mod">
          <ac:chgData name="Javiera Isidora Viscaya Jaña" userId="a51667a7-5795-41e7-b27a-da05524e4304" providerId="ADAL" clId="{0F681F3B-1124-4D11-ACE8-A2E41307A138}" dt="2025-09-09T20:00:43.554" v="531" actId="790"/>
          <ac:spMkLst>
            <pc:docMk/>
            <pc:sldMk cId="2640451290" sldId="288"/>
            <ac:spMk id="169" creationId="{E2213B5D-6BD8-328A-872B-4AC37AE0ACF3}"/>
          </ac:spMkLst>
        </pc:spChg>
        <pc:spChg chg="mod">
          <ac:chgData name="Javiera Isidora Viscaya Jaña" userId="a51667a7-5795-41e7-b27a-da05524e4304" providerId="ADAL" clId="{0F681F3B-1124-4D11-ACE8-A2E41307A138}" dt="2025-09-09T19:59:37.568" v="514" actId="20577"/>
          <ac:spMkLst>
            <pc:docMk/>
            <pc:sldMk cId="2640451290" sldId="288"/>
            <ac:spMk id="172" creationId="{0F0C2937-8405-2F82-1A53-D3685494A044}"/>
          </ac:spMkLst>
        </pc:spChg>
        <pc:spChg chg="mod">
          <ac:chgData name="Javiera Isidora Viscaya Jaña" userId="a51667a7-5795-41e7-b27a-da05524e4304" providerId="ADAL" clId="{0F681F3B-1124-4D11-ACE8-A2E41307A138}" dt="2025-09-09T19:59:48.856" v="522" actId="790"/>
          <ac:spMkLst>
            <pc:docMk/>
            <pc:sldMk cId="2640451290" sldId="288"/>
            <ac:spMk id="174" creationId="{63642C2E-DD21-D6DC-6942-6FAD58CCCD81}"/>
          </ac:spMkLst>
        </pc:spChg>
        <pc:spChg chg="mod">
          <ac:chgData name="Javiera Isidora Viscaya Jaña" userId="a51667a7-5795-41e7-b27a-da05524e4304" providerId="ADAL" clId="{0F681F3B-1124-4D11-ACE8-A2E41307A138}" dt="2025-09-09T19:59:25.142" v="496" actId="790"/>
          <ac:spMkLst>
            <pc:docMk/>
            <pc:sldMk cId="2640451290" sldId="288"/>
            <ac:spMk id="187" creationId="{26E769C6-9284-A450-8D2B-9B1F59348A46}"/>
          </ac:spMkLst>
        </pc:spChg>
        <pc:spChg chg="mod">
          <ac:chgData name="Javiera Isidora Viscaya Jaña" userId="a51667a7-5795-41e7-b27a-da05524e4304" providerId="ADAL" clId="{0F681F3B-1124-4D11-ACE8-A2E41307A138}" dt="2025-09-09T20:01:40.357" v="538" actId="790"/>
          <ac:spMkLst>
            <pc:docMk/>
            <pc:sldMk cId="2640451290" sldId="288"/>
            <ac:spMk id="193" creationId="{6E703A4F-67BD-D718-1570-AC84F9A102E1}"/>
          </ac:spMkLst>
        </pc:spChg>
        <pc:spChg chg="mod">
          <ac:chgData name="Javiera Isidora Viscaya Jaña" userId="a51667a7-5795-41e7-b27a-da05524e4304" providerId="ADAL" clId="{0F681F3B-1124-4D11-ACE8-A2E41307A138}" dt="2025-09-09T20:01:40.357" v="538" actId="790"/>
          <ac:spMkLst>
            <pc:docMk/>
            <pc:sldMk cId="2640451290" sldId="288"/>
            <ac:spMk id="200" creationId="{BD95C648-7709-49D5-0F79-DB4433472421}"/>
          </ac:spMkLst>
        </pc:spChg>
        <pc:spChg chg="mod">
          <ac:chgData name="Javiera Isidora Viscaya Jaña" userId="a51667a7-5795-41e7-b27a-da05524e4304" providerId="ADAL" clId="{0F681F3B-1124-4D11-ACE8-A2E41307A138}" dt="2025-09-09T20:01:40.357" v="538" actId="790"/>
          <ac:spMkLst>
            <pc:docMk/>
            <pc:sldMk cId="2640451290" sldId="288"/>
            <ac:spMk id="208" creationId="{829E9505-7F3B-2653-3668-E79EFBFE3EBD}"/>
          </ac:spMkLst>
        </pc:spChg>
        <pc:spChg chg="mod">
          <ac:chgData name="Javiera Isidora Viscaya Jaña" userId="a51667a7-5795-41e7-b27a-da05524e4304" providerId="ADAL" clId="{0F681F3B-1124-4D11-ACE8-A2E41307A138}" dt="2025-09-09T20:01:40.357" v="538" actId="790"/>
          <ac:spMkLst>
            <pc:docMk/>
            <pc:sldMk cId="2640451290" sldId="288"/>
            <ac:spMk id="217" creationId="{96EDB99C-3957-B5E5-DAA9-E0AB84CB704B}"/>
          </ac:spMkLst>
        </pc:spChg>
      </pc:sldChg>
      <pc:sldChg chg="delSp modSp mod">
        <pc:chgData name="Javiera Isidora Viscaya Jaña" userId="a51667a7-5795-41e7-b27a-da05524e4304" providerId="ADAL" clId="{0F681F3B-1124-4D11-ACE8-A2E41307A138}" dt="2025-09-09T20:02:44.836" v="548" actId="20577"/>
        <pc:sldMkLst>
          <pc:docMk/>
          <pc:sldMk cId="3350764471" sldId="321"/>
        </pc:sldMkLst>
        <pc:spChg chg="mod">
          <ac:chgData name="Javiera Isidora Viscaya Jaña" userId="a51667a7-5795-41e7-b27a-da05524e4304" providerId="ADAL" clId="{0F681F3B-1124-4D11-ACE8-A2E41307A138}" dt="2025-09-09T20:02:44.836" v="548" actId="20577"/>
          <ac:spMkLst>
            <pc:docMk/>
            <pc:sldMk cId="3350764471" sldId="321"/>
            <ac:spMk id="4" creationId="{123B1748-85A1-8F29-9472-09D8FA8DB461}"/>
          </ac:spMkLst>
        </pc:spChg>
        <pc:spChg chg="del">
          <ac:chgData name="Javiera Isidora Viscaya Jaña" userId="a51667a7-5795-41e7-b27a-da05524e4304" providerId="ADAL" clId="{0F681F3B-1124-4D11-ACE8-A2E41307A138}" dt="2025-09-09T20:01:48.785" v="539" actId="478"/>
          <ac:spMkLst>
            <pc:docMk/>
            <pc:sldMk cId="3350764471" sldId="321"/>
            <ac:spMk id="6" creationId="{3730BD72-038F-DA21-9978-C1FFFB8599D4}"/>
          </ac:spMkLst>
        </pc:spChg>
        <pc:spChg chg="del">
          <ac:chgData name="Javiera Isidora Viscaya Jaña" userId="a51667a7-5795-41e7-b27a-da05524e4304" providerId="ADAL" clId="{0F681F3B-1124-4D11-ACE8-A2E41307A138}" dt="2025-09-09T20:01:50.546" v="540" actId="478"/>
          <ac:spMkLst>
            <pc:docMk/>
            <pc:sldMk cId="3350764471" sldId="321"/>
            <ac:spMk id="7" creationId="{83BF0148-3C13-37C5-DE7F-9B9784765555}"/>
          </ac:spMkLst>
        </pc:spChg>
        <pc:spChg chg="mod">
          <ac:chgData name="Javiera Isidora Viscaya Jaña" userId="a51667a7-5795-41e7-b27a-da05524e4304" providerId="ADAL" clId="{0F681F3B-1124-4D11-ACE8-A2E41307A138}" dt="2025-09-09T20:02:40.310" v="547" actId="790"/>
          <ac:spMkLst>
            <pc:docMk/>
            <pc:sldMk cId="3350764471" sldId="321"/>
            <ac:spMk id="151" creationId="{188110DB-33C8-2F1A-B991-5072D5558C9B}"/>
          </ac:spMkLst>
        </pc:spChg>
      </pc:sldChg>
      <pc:sldChg chg="addSp delSp modSp mod">
        <pc:chgData name="Javiera Isidora Viscaya Jaña" userId="a51667a7-5795-41e7-b27a-da05524e4304" providerId="ADAL" clId="{0F681F3B-1124-4D11-ACE8-A2E41307A138}" dt="2025-09-09T20:05:41.119" v="601"/>
        <pc:sldMkLst>
          <pc:docMk/>
          <pc:sldMk cId="2191236162" sldId="322"/>
        </pc:sldMkLst>
        <pc:spChg chg="add mod">
          <ac:chgData name="Javiera Isidora Viscaya Jaña" userId="a51667a7-5795-41e7-b27a-da05524e4304" providerId="ADAL" clId="{0F681F3B-1124-4D11-ACE8-A2E41307A138}" dt="2025-09-09T20:04:57.722" v="596" actId="790"/>
          <ac:spMkLst>
            <pc:docMk/>
            <pc:sldMk cId="2191236162" sldId="322"/>
            <ac:spMk id="2" creationId="{8FB01D16-E088-666E-EDB3-9100C1A18FB2}"/>
          </ac:spMkLst>
        </pc:spChg>
        <pc:spChg chg="del">
          <ac:chgData name="Javiera Isidora Viscaya Jaña" userId="a51667a7-5795-41e7-b27a-da05524e4304" providerId="ADAL" clId="{0F681F3B-1124-4D11-ACE8-A2E41307A138}" dt="2025-09-09T20:04:38.187" v="563" actId="478"/>
          <ac:spMkLst>
            <pc:docMk/>
            <pc:sldMk cId="2191236162" sldId="322"/>
            <ac:spMk id="5" creationId="{7D6FD7F8-9B73-FFB3-BF8F-34BCACE00AC8}"/>
          </ac:spMkLst>
        </pc:spChg>
        <pc:spChg chg="mod">
          <ac:chgData name="Javiera Isidora Viscaya Jaña" userId="a51667a7-5795-41e7-b27a-da05524e4304" providerId="ADAL" clId="{0F681F3B-1124-4D11-ACE8-A2E41307A138}" dt="2025-09-09T20:05:11.903" v="599" actId="790"/>
          <ac:spMkLst>
            <pc:docMk/>
            <pc:sldMk cId="2191236162" sldId="322"/>
            <ac:spMk id="193" creationId="{62C7E728-3243-38A7-1794-36FD874501D1}"/>
          </ac:spMkLst>
        </pc:spChg>
        <pc:spChg chg="mod">
          <ac:chgData name="Javiera Isidora Viscaya Jaña" userId="a51667a7-5795-41e7-b27a-da05524e4304" providerId="ADAL" clId="{0F681F3B-1124-4D11-ACE8-A2E41307A138}" dt="2025-09-09T20:05:06.763" v="598" actId="20577"/>
          <ac:spMkLst>
            <pc:docMk/>
            <pc:sldMk cId="2191236162" sldId="322"/>
            <ac:spMk id="194" creationId="{777D2825-4E47-2EF4-E43C-6C6A5FEFC196}"/>
          </ac:spMkLst>
        </pc:spChg>
        <pc:picChg chg="add mod">
          <ac:chgData name="Javiera Isidora Viscaya Jaña" userId="a51667a7-5795-41e7-b27a-da05524e4304" providerId="ADAL" clId="{0F681F3B-1124-4D11-ACE8-A2E41307A138}" dt="2025-09-09T20:05:41.119" v="601"/>
          <ac:picMkLst>
            <pc:docMk/>
            <pc:sldMk cId="2191236162" sldId="322"/>
            <ac:picMk id="4" creationId="{E4C0FE6E-24D7-80C4-96A2-6E3AB7C6F63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3a7d32dc13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3a7d32dc13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3a7d32dc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3a7d32dc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31367089b8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31367089b8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2D2795F6-A118-A319-1EA7-6D3362C07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3a7d32dc13_0_0:notes">
            <a:extLst>
              <a:ext uri="{FF2B5EF4-FFF2-40B4-BE49-F238E27FC236}">
                <a16:creationId xmlns:a16="http://schemas.microsoft.com/office/drawing/2014/main" id="{2CFC8765-5CA5-C41A-9DCC-2C3E302B72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3a7d32dc13_0_0:notes">
            <a:extLst>
              <a:ext uri="{FF2B5EF4-FFF2-40B4-BE49-F238E27FC236}">
                <a16:creationId xmlns:a16="http://schemas.microsoft.com/office/drawing/2014/main" id="{525E4066-5E48-0669-82DB-EE43A7E374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4527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1367089b8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1367089b8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8569EF2C-3182-B20E-FABE-AE9B95124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1367089b8_0_117:notes">
            <a:extLst>
              <a:ext uri="{FF2B5EF4-FFF2-40B4-BE49-F238E27FC236}">
                <a16:creationId xmlns:a16="http://schemas.microsoft.com/office/drawing/2014/main" id="{71305EB1-8C21-4C99-B422-C191252CB7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1367089b8_0_117:notes">
            <a:extLst>
              <a:ext uri="{FF2B5EF4-FFF2-40B4-BE49-F238E27FC236}">
                <a16:creationId xmlns:a16="http://schemas.microsoft.com/office/drawing/2014/main" id="{53BA85BE-C501-B52A-9EE6-03954F0BC7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453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98FEDA26-79B6-6EE4-2232-365BF9933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3a7d32dc13_0_0:notes">
            <a:extLst>
              <a:ext uri="{FF2B5EF4-FFF2-40B4-BE49-F238E27FC236}">
                <a16:creationId xmlns:a16="http://schemas.microsoft.com/office/drawing/2014/main" id="{8AFD410F-A693-BD32-AB35-F13E138A51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3a7d32dc13_0_0:notes">
            <a:extLst>
              <a:ext uri="{FF2B5EF4-FFF2-40B4-BE49-F238E27FC236}">
                <a16:creationId xmlns:a16="http://schemas.microsoft.com/office/drawing/2014/main" id="{CF865252-27A2-7106-4292-85C38F8636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706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1A104185-14EC-8D3C-6602-10F2D24AD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1367089b8_0_117:notes">
            <a:extLst>
              <a:ext uri="{FF2B5EF4-FFF2-40B4-BE49-F238E27FC236}">
                <a16:creationId xmlns:a16="http://schemas.microsoft.com/office/drawing/2014/main" id="{454DFE46-749F-4725-CA8C-31C19A222D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1367089b8_0_117:notes">
            <a:extLst>
              <a:ext uri="{FF2B5EF4-FFF2-40B4-BE49-F238E27FC236}">
                <a16:creationId xmlns:a16="http://schemas.microsoft.com/office/drawing/2014/main" id="{8B690713-885A-FC08-A02C-912F17991E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5772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>
          <a:extLst>
            <a:ext uri="{FF2B5EF4-FFF2-40B4-BE49-F238E27FC236}">
              <a16:creationId xmlns:a16="http://schemas.microsoft.com/office/drawing/2014/main" id="{C820822F-DBDD-B559-4468-73651F6E0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3a7d32dc13_0_259:notes">
            <a:extLst>
              <a:ext uri="{FF2B5EF4-FFF2-40B4-BE49-F238E27FC236}">
                <a16:creationId xmlns:a16="http://schemas.microsoft.com/office/drawing/2014/main" id="{491D7E38-45A5-400A-CCA6-759ACE8F10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3a7d32dc13_0_259:notes">
            <a:extLst>
              <a:ext uri="{FF2B5EF4-FFF2-40B4-BE49-F238E27FC236}">
                <a16:creationId xmlns:a16="http://schemas.microsoft.com/office/drawing/2014/main" id="{740E0E54-3B9A-AAD0-D590-11DB009DA6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4179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4F9F1501-8939-D43B-8F65-AA17EA4F8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31367089b8_0_175:notes">
            <a:extLst>
              <a:ext uri="{FF2B5EF4-FFF2-40B4-BE49-F238E27FC236}">
                <a16:creationId xmlns:a16="http://schemas.microsoft.com/office/drawing/2014/main" id="{8D75D269-F29A-795B-7E92-21ABB09D44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31367089b8_0_175:notes">
            <a:extLst>
              <a:ext uri="{FF2B5EF4-FFF2-40B4-BE49-F238E27FC236}">
                <a16:creationId xmlns:a16="http://schemas.microsoft.com/office/drawing/2014/main" id="{AD219D78-684F-AC79-853F-CF2120484C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105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1367089b8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31367089b8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F9B35C55-9BF7-F740-C397-288DF420D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1367089b8_0_129:notes">
            <a:extLst>
              <a:ext uri="{FF2B5EF4-FFF2-40B4-BE49-F238E27FC236}">
                <a16:creationId xmlns:a16="http://schemas.microsoft.com/office/drawing/2014/main" id="{9F7296A0-92FB-9ACC-C11C-BB6F62DD09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31367089b8_0_129:notes">
            <a:extLst>
              <a:ext uri="{FF2B5EF4-FFF2-40B4-BE49-F238E27FC236}">
                <a16:creationId xmlns:a16="http://schemas.microsoft.com/office/drawing/2014/main" id="{7EC5C995-A923-6E33-DCDC-80A80C1870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5665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9AE428F0-D14D-3545-A646-44F7B31FF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1367089b8_0_129:notes">
            <a:extLst>
              <a:ext uri="{FF2B5EF4-FFF2-40B4-BE49-F238E27FC236}">
                <a16:creationId xmlns:a16="http://schemas.microsoft.com/office/drawing/2014/main" id="{ECBF5DEA-A45F-72E4-4089-8BFE29F236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31367089b8_0_129:notes">
            <a:extLst>
              <a:ext uri="{FF2B5EF4-FFF2-40B4-BE49-F238E27FC236}">
                <a16:creationId xmlns:a16="http://schemas.microsoft.com/office/drawing/2014/main" id="{2CE41697-CEFD-FE76-3BCD-321AE0BB07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11640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8BBF5A34-6B6B-7D3E-61B0-ABF3BED6A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3a7d32dc13_0_0:notes">
            <a:extLst>
              <a:ext uri="{FF2B5EF4-FFF2-40B4-BE49-F238E27FC236}">
                <a16:creationId xmlns:a16="http://schemas.microsoft.com/office/drawing/2014/main" id="{333397C4-ACDE-5827-8828-8D5B516D95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3a7d32dc13_0_0:notes">
            <a:extLst>
              <a:ext uri="{FF2B5EF4-FFF2-40B4-BE49-F238E27FC236}">
                <a16:creationId xmlns:a16="http://schemas.microsoft.com/office/drawing/2014/main" id="{449ADCA9-8A87-7FF6-E318-048A1B36EF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67099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31367089b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31367089b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11" Type="http://schemas.openxmlformats.org/officeDocument/2006/relationships/image" Target="../media/image7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6.png"/><Relationship Id="rId10" Type="http://schemas.openxmlformats.org/officeDocument/2006/relationships/image" Target="../media/image19.svg"/><Relationship Id="rId4" Type="http://schemas.openxmlformats.org/officeDocument/2006/relationships/image" Target="../media/image14.jpe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8.png"/><Relationship Id="rId18" Type="http://schemas.openxmlformats.org/officeDocument/2006/relationships/image" Target="../media/image30.svg"/><Relationship Id="rId3" Type="http://schemas.openxmlformats.org/officeDocument/2006/relationships/image" Target="../media/image15.png"/><Relationship Id="rId21" Type="http://schemas.openxmlformats.org/officeDocument/2006/relationships/image" Target="../media/image20.png"/><Relationship Id="rId7" Type="http://schemas.openxmlformats.org/officeDocument/2006/relationships/image" Target="../media/image16.png"/><Relationship Id="rId12" Type="http://schemas.openxmlformats.org/officeDocument/2006/relationships/image" Target="../media/image26.sv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25.png"/><Relationship Id="rId5" Type="http://schemas.openxmlformats.org/officeDocument/2006/relationships/image" Target="../media/image14.jpeg"/><Relationship Id="rId15" Type="http://schemas.openxmlformats.org/officeDocument/2006/relationships/image" Target="../media/image27.png"/><Relationship Id="rId23" Type="http://schemas.openxmlformats.org/officeDocument/2006/relationships/image" Target="../media/image7.png"/><Relationship Id="rId10" Type="http://schemas.openxmlformats.org/officeDocument/2006/relationships/image" Target="../media/image24.png"/><Relationship Id="rId19" Type="http://schemas.openxmlformats.org/officeDocument/2006/relationships/image" Target="../media/image31.png"/><Relationship Id="rId4" Type="http://schemas.openxmlformats.org/officeDocument/2006/relationships/image" Target="../media/image17.png"/><Relationship Id="rId9" Type="http://schemas.openxmlformats.org/officeDocument/2006/relationships/image" Target="../media/image23.png"/><Relationship Id="rId14" Type="http://schemas.openxmlformats.org/officeDocument/2006/relationships/image" Target="../media/image19.svg"/><Relationship Id="rId22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3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6.png"/><Relationship Id="rId4" Type="http://schemas.openxmlformats.org/officeDocument/2006/relationships/image" Target="../media/image14.jpe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4.jpe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4.jpe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bujo de la tierra desde el espacio&#10;&#10;El contenido generado por IA puede ser incorrecto.">
            <a:extLst>
              <a:ext uri="{FF2B5EF4-FFF2-40B4-BE49-F238E27FC236}">
                <a16:creationId xmlns:a16="http://schemas.microsoft.com/office/drawing/2014/main" id="{95653708-4A6A-E7D5-B59A-9C1A407BC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9" name="Google Shape;219;p28"/>
          <p:cNvSpPr txBox="1"/>
          <p:nvPr/>
        </p:nvSpPr>
        <p:spPr>
          <a:xfrm>
            <a:off x="206425" y="1746701"/>
            <a:ext cx="3519000" cy="1021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3400" b="1">
                <a:solidFill>
                  <a:srgbClr val="F7B800"/>
                </a:solidFill>
                <a:latin typeface="Montserrat"/>
                <a:ea typeface="Montserrat"/>
                <a:cs typeface="Montserrat"/>
                <a:sym typeface="Montserrat"/>
              </a:rPr>
              <a:t>Investor Day </a:t>
            </a:r>
            <a:r>
              <a:rPr lang="es-CL" sz="3400" b="1">
                <a:solidFill>
                  <a:srgbClr val="3BA2D7"/>
                </a:solidFill>
                <a:latin typeface="Montserrat"/>
                <a:ea typeface="Montserrat"/>
                <a:cs typeface="Montserrat"/>
                <a:sym typeface="Montserrat"/>
              </a:rPr>
              <a:t>2025</a:t>
            </a:r>
            <a:endParaRPr sz="3400" b="1">
              <a:solidFill>
                <a:srgbClr val="3BA2D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0" name="Google Shape;220;p28"/>
          <p:cNvPicPr preferRelativeResize="0"/>
          <p:nvPr/>
        </p:nvPicPr>
        <p:blipFill rotWithShape="1">
          <a:blip r:embed="rId4">
            <a:alphaModFix/>
          </a:blip>
          <a:srcRect t="94799"/>
          <a:stretch/>
        </p:blipFill>
        <p:spPr>
          <a:xfrm>
            <a:off x="0" y="4876001"/>
            <a:ext cx="9188325" cy="26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49625" y="296550"/>
            <a:ext cx="1306373" cy="364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Vista desde lo alto de una montaña con vista al campo&#10;&#10;El contenido generado por IA puede ser incorrecto.">
            <a:extLst>
              <a:ext uri="{FF2B5EF4-FFF2-40B4-BE49-F238E27FC236}">
                <a16:creationId xmlns:a16="http://schemas.microsoft.com/office/drawing/2014/main" id="{2813AAF5-F7BF-D500-DAB8-57763F2818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376"/>
          <a:stretch>
            <a:fillRect/>
          </a:stretch>
        </p:blipFill>
        <p:spPr>
          <a:xfrm>
            <a:off x="0" y="1588115"/>
            <a:ext cx="9144225" cy="3317692"/>
          </a:xfrm>
          <a:prstGeom prst="rect">
            <a:avLst/>
          </a:prstGeom>
        </p:spPr>
      </p:pic>
      <p:sp>
        <p:nvSpPr>
          <p:cNvPr id="193" name="Google Shape;193;p26"/>
          <p:cNvSpPr txBox="1"/>
          <p:nvPr/>
        </p:nvSpPr>
        <p:spPr>
          <a:xfrm>
            <a:off x="584899" y="1068203"/>
            <a:ext cx="7974198" cy="603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3400" b="1" noProof="0">
                <a:solidFill>
                  <a:srgbClr val="0C4A98"/>
                </a:solidFill>
                <a:latin typeface="Montserrat"/>
                <a:ea typeface="Montserrat"/>
                <a:cs typeface="Montserrat"/>
                <a:sym typeface="Montserrat"/>
              </a:rPr>
              <a:t>Propósito – Dimensión ciudadana</a:t>
            </a:r>
          </a:p>
        </p:txBody>
      </p:sp>
      <p:sp>
        <p:nvSpPr>
          <p:cNvPr id="194" name="Google Shape;194;p26"/>
          <p:cNvSpPr txBox="1"/>
          <p:nvPr/>
        </p:nvSpPr>
        <p:spPr>
          <a:xfrm>
            <a:off x="2783993" y="1562790"/>
            <a:ext cx="3576010" cy="58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Rachel Bernardin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100" noProof="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Directora</a:t>
            </a:r>
            <a:r>
              <a:rPr lang="en-US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s-CL" sz="1100" noProof="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 Estrategia y Asuntos Corporativos</a:t>
            </a:r>
            <a:endParaRPr sz="1100" dirty="0">
              <a:solidFill>
                <a:srgbClr val="0C4A9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6" name="Google Shape;19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9300" y="291750"/>
            <a:ext cx="1308528" cy="36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25" y="169525"/>
            <a:ext cx="215825" cy="4046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2;p28">
            <a:extLst>
              <a:ext uri="{FF2B5EF4-FFF2-40B4-BE49-F238E27FC236}">
                <a16:creationId xmlns:a16="http://schemas.microsoft.com/office/drawing/2014/main" id="{37785C62-C11D-BAB3-6A1B-57EB448FB447}"/>
              </a:ext>
            </a:extLst>
          </p:cNvPr>
          <p:cNvSpPr txBox="1"/>
          <p:nvPr/>
        </p:nvSpPr>
        <p:spPr>
          <a:xfrm>
            <a:off x="376172" y="194850"/>
            <a:ext cx="2447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100" noProof="0">
                <a:solidFill>
                  <a:srgbClr val="0C4A98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Un propósito compartido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9300" y="291750"/>
            <a:ext cx="1308528" cy="3657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72F10633-34D3-1F26-7DC7-0C10997E9117}"/>
              </a:ext>
            </a:extLst>
          </p:cNvPr>
          <p:cNvGrpSpPr/>
          <p:nvPr/>
        </p:nvGrpSpPr>
        <p:grpSpPr>
          <a:xfrm>
            <a:off x="383464" y="2549021"/>
            <a:ext cx="2882754" cy="2250321"/>
            <a:chOff x="383464" y="2549021"/>
            <a:chExt cx="2882754" cy="2250321"/>
          </a:xfrm>
        </p:grpSpPr>
        <p:pic>
          <p:nvPicPr>
            <p:cNvPr id="3" name="Imagen 2" descr="Un grupo de personas en un parque&#10;&#10;El contenido generado por IA puede ser incorrecto.">
              <a:extLst>
                <a:ext uri="{FF2B5EF4-FFF2-40B4-BE49-F238E27FC236}">
                  <a16:creationId xmlns:a16="http://schemas.microsoft.com/office/drawing/2014/main" id="{C3C0373C-E3B5-068C-DBD3-2A88C261E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3464" y="2887560"/>
              <a:ext cx="2867673" cy="1911782"/>
            </a:xfrm>
            <a:prstGeom prst="rect">
              <a:avLst/>
            </a:prstGeom>
            <a:ln w="38100" cap="sq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07" name="Google Shape;207;p27"/>
            <p:cNvSpPr txBox="1"/>
            <p:nvPr/>
          </p:nvSpPr>
          <p:spPr>
            <a:xfrm>
              <a:off x="398545" y="2549021"/>
              <a:ext cx="2867673" cy="677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L" sz="2000" b="1" noProof="0" dirty="0">
                  <a:solidFill>
                    <a:srgbClr val="00B05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Campaña Cuidado </a:t>
              </a:r>
              <a:r>
                <a:rPr lang="es-CL" sz="2000" b="1" noProof="0" dirty="0">
                  <a:solidFill>
                    <a:schemeClr val="bg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 la alcantarilla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5B43659-2A0C-D9FC-CBC2-C4093FFB1634}"/>
              </a:ext>
            </a:extLst>
          </p:cNvPr>
          <p:cNvGrpSpPr/>
          <p:nvPr/>
        </p:nvGrpSpPr>
        <p:grpSpPr>
          <a:xfrm>
            <a:off x="4396004" y="2350450"/>
            <a:ext cx="4546924" cy="2289334"/>
            <a:chOff x="4396004" y="2350450"/>
            <a:chExt cx="4546924" cy="2289334"/>
          </a:xfrm>
        </p:grpSpPr>
        <p:pic>
          <p:nvPicPr>
            <p:cNvPr id="5" name="Imagen 4" descr="Imagen que contiene exterior, agua, montar a caballo, hombre&#10;&#10;El contenido generado por IA puede ser incorrecto.">
              <a:extLst>
                <a:ext uri="{FF2B5EF4-FFF2-40B4-BE49-F238E27FC236}">
                  <a16:creationId xmlns:a16="http://schemas.microsoft.com/office/drawing/2014/main" id="{77408E45-BDE3-84B6-4DC1-77ACDF6E1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7079812" y="2723073"/>
              <a:ext cx="2235739" cy="149049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5865C6F3-5020-847F-D7AC-7E8C1B0D1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196405">
              <a:off x="4534412" y="2873352"/>
              <a:ext cx="3140322" cy="176643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7" name="Google Shape;207;p27">
              <a:extLst>
                <a:ext uri="{FF2B5EF4-FFF2-40B4-BE49-F238E27FC236}">
                  <a16:creationId xmlns:a16="http://schemas.microsoft.com/office/drawing/2014/main" id="{BA294830-45B3-AC75-98FD-8B86BB65D7BE}"/>
                </a:ext>
              </a:extLst>
            </p:cNvPr>
            <p:cNvSpPr txBox="1"/>
            <p:nvPr/>
          </p:nvSpPr>
          <p:spPr>
            <a:xfrm rot="21228462">
              <a:off x="4396004" y="2533682"/>
              <a:ext cx="2993722" cy="430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L" sz="2000" b="1" dirty="0">
                  <a:solidFill>
                    <a:srgbClr val="0C4A9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Corrida Río Arriba</a:t>
              </a:r>
              <a:endParaRPr sz="2000" b="1" dirty="0">
                <a:solidFill>
                  <a:srgbClr val="0C4A98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8F0103A0-81F4-A423-A4F0-24991EFD4B64}"/>
              </a:ext>
            </a:extLst>
          </p:cNvPr>
          <p:cNvGrpSpPr/>
          <p:nvPr/>
        </p:nvGrpSpPr>
        <p:grpSpPr>
          <a:xfrm>
            <a:off x="352143" y="101608"/>
            <a:ext cx="3192236" cy="2098083"/>
            <a:chOff x="352143" y="101608"/>
            <a:chExt cx="3192236" cy="2098083"/>
          </a:xfrm>
        </p:grpSpPr>
        <p:pic>
          <p:nvPicPr>
            <p:cNvPr id="9" name="Imagen 8" descr="Un grupo de personas en una playa con una montaña al fondo&#10;&#10;El contenido generado por IA puede ser incorrecto.">
              <a:extLst>
                <a:ext uri="{FF2B5EF4-FFF2-40B4-BE49-F238E27FC236}">
                  <a16:creationId xmlns:a16="http://schemas.microsoft.com/office/drawing/2014/main" id="{96AC1BE9-0B72-2BB4-AD21-78D2291D5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2143" y="404058"/>
              <a:ext cx="3192236" cy="179563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Google Shape;207;p27">
              <a:extLst>
                <a:ext uri="{FF2B5EF4-FFF2-40B4-BE49-F238E27FC236}">
                  <a16:creationId xmlns:a16="http://schemas.microsoft.com/office/drawing/2014/main" id="{278474BB-3E39-BCDE-39BD-6776A535695A}"/>
                </a:ext>
              </a:extLst>
            </p:cNvPr>
            <p:cNvSpPr txBox="1"/>
            <p:nvPr/>
          </p:nvSpPr>
          <p:spPr>
            <a:xfrm>
              <a:off x="666878" y="101608"/>
              <a:ext cx="2499359" cy="677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2000" b="1">
                  <a:solidFill>
                    <a:srgbClr val="0C4A9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La Gran Travesía </a:t>
              </a:r>
              <a:r>
                <a:rPr lang="es-MX" sz="2000" b="1">
                  <a:solidFill>
                    <a:schemeClr val="bg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Aguas Andinas</a:t>
              </a: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48DBF7BD-8DD5-5483-B60D-E859CD2F89F8}"/>
              </a:ext>
            </a:extLst>
          </p:cNvPr>
          <p:cNvGrpSpPr/>
          <p:nvPr/>
        </p:nvGrpSpPr>
        <p:grpSpPr>
          <a:xfrm>
            <a:off x="4504559" y="47123"/>
            <a:ext cx="4098051" cy="2233955"/>
            <a:chOff x="4476938" y="-34264"/>
            <a:chExt cx="4098051" cy="2233955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87EC672E-B8B5-56AF-99B7-A8E77B9EF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42057" y="657475"/>
              <a:ext cx="2232932" cy="14886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0C6D2B2A-FD8D-ED31-3569-EF9BE92E5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72000" y="-34264"/>
              <a:ext cx="2346247" cy="156416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4" name="Google Shape;207;p27">
              <a:extLst>
                <a:ext uri="{FF2B5EF4-FFF2-40B4-BE49-F238E27FC236}">
                  <a16:creationId xmlns:a16="http://schemas.microsoft.com/office/drawing/2014/main" id="{8DD41781-3837-D459-933A-1C8B91F341B4}"/>
                </a:ext>
              </a:extLst>
            </p:cNvPr>
            <p:cNvSpPr txBox="1"/>
            <p:nvPr/>
          </p:nvSpPr>
          <p:spPr>
            <a:xfrm>
              <a:off x="4476938" y="1522613"/>
              <a:ext cx="2130921" cy="677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L" sz="2000" b="1">
                  <a:solidFill>
                    <a:srgbClr val="0C4A9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Concierto Ciudadano</a:t>
              </a:r>
              <a:endParaRPr sz="2000" b="1">
                <a:solidFill>
                  <a:srgbClr val="0C4A98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15" name="Google Shape;198;p26">
            <a:extLst>
              <a:ext uri="{FF2B5EF4-FFF2-40B4-BE49-F238E27FC236}">
                <a16:creationId xmlns:a16="http://schemas.microsoft.com/office/drawing/2014/main" id="{8F61EC27-CF58-C97C-E11C-ADEEB47A133F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4329" y="101608"/>
            <a:ext cx="215825" cy="40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B665EA9B-6E1E-1430-6347-94EDB4D2B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Vista desde lo alto de una montaña con vista al campo&#10;&#10;El contenido generado por IA puede ser incorrecto.">
            <a:extLst>
              <a:ext uri="{FF2B5EF4-FFF2-40B4-BE49-F238E27FC236}">
                <a16:creationId xmlns:a16="http://schemas.microsoft.com/office/drawing/2014/main" id="{8ECCF91B-2C49-3C00-E1A9-4FD121A5E5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376"/>
          <a:stretch>
            <a:fillRect/>
          </a:stretch>
        </p:blipFill>
        <p:spPr>
          <a:xfrm>
            <a:off x="0" y="1588115"/>
            <a:ext cx="9144225" cy="3317692"/>
          </a:xfrm>
          <a:prstGeom prst="rect">
            <a:avLst/>
          </a:prstGeom>
        </p:spPr>
      </p:pic>
      <p:sp>
        <p:nvSpPr>
          <p:cNvPr id="193" name="Google Shape;193;p26">
            <a:extLst>
              <a:ext uri="{FF2B5EF4-FFF2-40B4-BE49-F238E27FC236}">
                <a16:creationId xmlns:a16="http://schemas.microsoft.com/office/drawing/2014/main" id="{A33E7372-E7B8-C75B-CD38-167904F6AF42}"/>
              </a:ext>
            </a:extLst>
          </p:cNvPr>
          <p:cNvSpPr txBox="1"/>
          <p:nvPr/>
        </p:nvSpPr>
        <p:spPr>
          <a:xfrm>
            <a:off x="103514" y="1009525"/>
            <a:ext cx="8936966" cy="57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3200" b="1" noProof="0" dirty="0">
                <a:solidFill>
                  <a:srgbClr val="0C4A98"/>
                </a:solidFill>
                <a:latin typeface="Montserrat"/>
                <a:ea typeface="Montserrat"/>
                <a:cs typeface="Montserrat"/>
                <a:sym typeface="Montserrat"/>
              </a:rPr>
              <a:t>Progreso proyectos VIII Proceso Tarifario</a:t>
            </a:r>
          </a:p>
        </p:txBody>
      </p:sp>
      <p:sp>
        <p:nvSpPr>
          <p:cNvPr id="194" name="Google Shape;194;p26">
            <a:extLst>
              <a:ext uri="{FF2B5EF4-FFF2-40B4-BE49-F238E27FC236}">
                <a16:creationId xmlns:a16="http://schemas.microsoft.com/office/drawing/2014/main" id="{5BB9EAE1-4BFD-76F6-F30F-A73670691B4B}"/>
              </a:ext>
            </a:extLst>
          </p:cNvPr>
          <p:cNvSpPr txBox="1"/>
          <p:nvPr/>
        </p:nvSpPr>
        <p:spPr>
          <a:xfrm>
            <a:off x="2498455" y="1562790"/>
            <a:ext cx="4147084" cy="58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Cristian Schwerter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100" noProof="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Director de Planificación, Ingeniería y Construcción</a:t>
            </a:r>
          </a:p>
        </p:txBody>
      </p:sp>
      <p:pic>
        <p:nvPicPr>
          <p:cNvPr id="196" name="Google Shape;196;p26">
            <a:extLst>
              <a:ext uri="{FF2B5EF4-FFF2-40B4-BE49-F238E27FC236}">
                <a16:creationId xmlns:a16="http://schemas.microsoft.com/office/drawing/2014/main" id="{F3E1AEC0-9BEA-C90F-A82D-AB0C6FF2954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9300" y="291750"/>
            <a:ext cx="1308528" cy="36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6">
            <a:extLst>
              <a:ext uri="{FF2B5EF4-FFF2-40B4-BE49-F238E27FC236}">
                <a16:creationId xmlns:a16="http://schemas.microsoft.com/office/drawing/2014/main" id="{CE6CA61A-C293-A66E-4B3C-552947FC3E7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25" y="169525"/>
            <a:ext cx="215825" cy="40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22;p28">
            <a:extLst>
              <a:ext uri="{FF2B5EF4-FFF2-40B4-BE49-F238E27FC236}">
                <a16:creationId xmlns:a16="http://schemas.microsoft.com/office/drawing/2014/main" id="{B1BD6DF1-6C5F-2293-47BC-300615E1E4AF}"/>
              </a:ext>
            </a:extLst>
          </p:cNvPr>
          <p:cNvSpPr txBox="1"/>
          <p:nvPr/>
        </p:nvSpPr>
        <p:spPr>
          <a:xfrm>
            <a:off x="376172" y="194850"/>
            <a:ext cx="2447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100" noProof="0">
                <a:solidFill>
                  <a:srgbClr val="0C4A98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Un propósito compartido</a:t>
            </a:r>
          </a:p>
        </p:txBody>
      </p:sp>
      <p:pic>
        <p:nvPicPr>
          <p:cNvPr id="4" name="Google Shape;67;p14">
            <a:extLst>
              <a:ext uri="{FF2B5EF4-FFF2-40B4-BE49-F238E27FC236}">
                <a16:creationId xmlns:a16="http://schemas.microsoft.com/office/drawing/2014/main" id="{08CD897D-757D-74E9-3CF8-594B3BB28DA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6200000">
            <a:off x="4445248" y="454764"/>
            <a:ext cx="253504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0232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76D21D3-DCFC-FC03-39B1-DBE8E214C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9" y="754763"/>
            <a:ext cx="5100426" cy="3937171"/>
          </a:xfrm>
          <a:prstGeom prst="rect">
            <a:avLst/>
          </a:prstGeom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8295" y="0"/>
            <a:ext cx="24628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6405866" y="1647134"/>
            <a:ext cx="1880857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s-CL" sz="2000" b="1" noProof="0">
                <a:solidFill>
                  <a:srgbClr val="0C4A98"/>
                </a:solidFill>
                <a:latin typeface="Montserrat"/>
                <a:ea typeface="Montserrat"/>
                <a:cs typeface="Montserrat"/>
                <a:sym typeface="Montserrat"/>
              </a:rPr>
              <a:t>En progreso</a:t>
            </a: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9300" y="291751"/>
            <a:ext cx="1308528" cy="36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 title="barrita.png"/>
          <p:cNvPicPr preferRelativeResize="0"/>
          <p:nvPr/>
        </p:nvPicPr>
        <p:blipFill rotWithShape="1">
          <a:blip r:embed="rId6">
            <a:alphaModFix/>
          </a:blip>
          <a:srcRect l="77726" t="91569" b="5748"/>
          <a:stretch/>
        </p:blipFill>
        <p:spPr>
          <a:xfrm>
            <a:off x="7107276" y="4709901"/>
            <a:ext cx="2036726" cy="137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64;p14">
            <a:extLst>
              <a:ext uri="{FF2B5EF4-FFF2-40B4-BE49-F238E27FC236}">
                <a16:creationId xmlns:a16="http://schemas.microsoft.com/office/drawing/2014/main" id="{60F0064E-3F4C-8084-75A7-6A8E787DF9A2}"/>
              </a:ext>
            </a:extLst>
          </p:cNvPr>
          <p:cNvSpPr txBox="1"/>
          <p:nvPr/>
        </p:nvSpPr>
        <p:spPr>
          <a:xfrm>
            <a:off x="1095671" y="442047"/>
            <a:ext cx="2994480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s-CL" sz="2000" b="1" noProof="0">
                <a:solidFill>
                  <a:srgbClr val="0C4A98"/>
                </a:solidFill>
                <a:latin typeface="Montserrat"/>
                <a:ea typeface="Montserrat"/>
                <a:cs typeface="Montserrat"/>
                <a:sym typeface="Montserrat"/>
              </a:rPr>
              <a:t>Segundo quinquenio</a:t>
            </a:r>
            <a:endParaRPr lang="es-CL" sz="3400" b="1" noProof="0">
              <a:solidFill>
                <a:srgbClr val="29833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39D224AB-E41C-92FB-99EB-995D47D57665}"/>
              </a:ext>
            </a:extLst>
          </p:cNvPr>
          <p:cNvSpPr/>
          <p:nvPr/>
        </p:nvSpPr>
        <p:spPr>
          <a:xfrm>
            <a:off x="1212851" y="4083051"/>
            <a:ext cx="1060450" cy="244474"/>
          </a:xfrm>
          <a:prstGeom prst="flowChartAlternateProcess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1800">
              <a:noFill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BA9135DC-C9BD-A25A-3F98-D3994CD8468F}"/>
              </a:ext>
            </a:extLst>
          </p:cNvPr>
          <p:cNvSpPr/>
          <p:nvPr/>
        </p:nvSpPr>
        <p:spPr>
          <a:xfrm>
            <a:off x="1403236" y="3217764"/>
            <a:ext cx="509589" cy="244474"/>
          </a:xfrm>
          <a:prstGeom prst="flowChartAlternateProcess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1800">
              <a:noFill/>
            </a:endParaRPr>
          </a:p>
        </p:txBody>
      </p:sp>
      <p:sp>
        <p:nvSpPr>
          <p:cNvPr id="7" name="Diagrama de flujo: proceso alternativo 6">
            <a:extLst>
              <a:ext uri="{FF2B5EF4-FFF2-40B4-BE49-F238E27FC236}">
                <a16:creationId xmlns:a16="http://schemas.microsoft.com/office/drawing/2014/main" id="{8E498748-F061-479F-6724-89519363D420}"/>
              </a:ext>
            </a:extLst>
          </p:cNvPr>
          <p:cNvSpPr/>
          <p:nvPr/>
        </p:nvSpPr>
        <p:spPr>
          <a:xfrm>
            <a:off x="517254" y="2805408"/>
            <a:ext cx="1016000" cy="244474"/>
          </a:xfrm>
          <a:prstGeom prst="flowChartAlternateProcess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1800">
              <a:noFill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F120B41F-E8E6-6A53-E735-37BD21DC7396}"/>
              </a:ext>
            </a:extLst>
          </p:cNvPr>
          <p:cNvGrpSpPr/>
          <p:nvPr/>
        </p:nvGrpSpPr>
        <p:grpSpPr>
          <a:xfrm>
            <a:off x="5790678" y="2005547"/>
            <a:ext cx="3337243" cy="1132405"/>
            <a:chOff x="5529532" y="1160776"/>
            <a:chExt cx="3337243" cy="1132405"/>
          </a:xfrm>
        </p:grpSpPr>
        <p:sp>
          <p:nvSpPr>
            <p:cNvPr id="65" name="Google Shape;65;p14"/>
            <p:cNvSpPr txBox="1"/>
            <p:nvPr/>
          </p:nvSpPr>
          <p:spPr>
            <a:xfrm>
              <a:off x="5529532" y="1160776"/>
              <a:ext cx="3337243" cy="11324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171446" indent="-171446">
                <a:lnSpc>
                  <a:spcPct val="115000"/>
                </a:lnSpc>
                <a:buClr>
                  <a:srgbClr val="0070C0"/>
                </a:buClr>
                <a:buFont typeface="Arial" panose="020B0604020202020204" pitchFamily="34" charset="0"/>
                <a:buChar char="•"/>
              </a:pPr>
              <a:r>
                <a:rPr lang="es-CL" sz="1100" noProof="0" dirty="0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Sequía Final – Nueva Conducción Sondajes Maipo Poniente.</a:t>
              </a:r>
            </a:p>
            <a:p>
              <a:pPr>
                <a:lnSpc>
                  <a:spcPct val="115000"/>
                </a:lnSpc>
                <a:buClr>
                  <a:srgbClr val="0070C0"/>
                </a:buClr>
              </a:pPr>
              <a:endPara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 marL="228594" indent="-228594"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r>
                <a:rPr lang="es-CL" sz="1100" dirty="0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Sequía Final – Retorno Maipo</a:t>
              </a:r>
              <a:endParaRPr sz="13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>
                <a:lnSpc>
                  <a:spcPct val="115000"/>
                </a:lnSpc>
              </a:pPr>
              <a:endParaRPr sz="1800" dirty="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8" name="Diagrama de flujo: proceso alternativo 7">
              <a:extLst>
                <a:ext uri="{FF2B5EF4-FFF2-40B4-BE49-F238E27FC236}">
                  <a16:creationId xmlns:a16="http://schemas.microsoft.com/office/drawing/2014/main" id="{F0F35A1E-D4E4-FD17-D301-2AEE24274C6C}"/>
                </a:ext>
              </a:extLst>
            </p:cNvPr>
            <p:cNvSpPr/>
            <p:nvPr/>
          </p:nvSpPr>
          <p:spPr>
            <a:xfrm>
              <a:off x="5542230" y="1233220"/>
              <a:ext cx="3098536" cy="430856"/>
            </a:xfrm>
            <a:prstGeom prst="flowChartAlternateProcess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 sz="1800">
                <a:noFill/>
              </a:endParaRPr>
            </a:p>
          </p:txBody>
        </p:sp>
        <p:sp>
          <p:nvSpPr>
            <p:cNvPr id="10" name="Diagrama de flujo: proceso alternativo 9">
              <a:extLst>
                <a:ext uri="{FF2B5EF4-FFF2-40B4-BE49-F238E27FC236}">
                  <a16:creationId xmlns:a16="http://schemas.microsoft.com/office/drawing/2014/main" id="{6CF2980B-1B7D-D763-590A-33910C5105EE}"/>
                </a:ext>
              </a:extLst>
            </p:cNvPr>
            <p:cNvSpPr/>
            <p:nvPr/>
          </p:nvSpPr>
          <p:spPr>
            <a:xfrm>
              <a:off x="5529532" y="1790700"/>
              <a:ext cx="3111235" cy="263419"/>
            </a:xfrm>
            <a:prstGeom prst="flowChartAlternateProcess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 sz="1800">
                <a:noFill/>
              </a:endParaRPr>
            </a:p>
          </p:txBody>
        </p:sp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0A0D88E6-967F-FBF9-A00A-FCCC27475F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11" y="1676393"/>
            <a:ext cx="1511110" cy="1511110"/>
          </a:xfrm>
          <a:prstGeom prst="rect">
            <a:avLst/>
          </a:prstGeom>
        </p:spPr>
      </p:pic>
      <p:pic>
        <p:nvPicPr>
          <p:cNvPr id="3" name="Google Shape;198;p26">
            <a:extLst>
              <a:ext uri="{FF2B5EF4-FFF2-40B4-BE49-F238E27FC236}">
                <a16:creationId xmlns:a16="http://schemas.microsoft.com/office/drawing/2014/main" id="{490D8701-8AC5-1F2A-43F0-D46A104F69FE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4329" y="101608"/>
            <a:ext cx="215825" cy="40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ráfico 18" descr="Flecha lineal: curva con sentido de las agujas del reloj con relleno sólido">
            <a:extLst>
              <a:ext uri="{FF2B5EF4-FFF2-40B4-BE49-F238E27FC236}">
                <a16:creationId xmlns:a16="http://schemas.microsoft.com/office/drawing/2014/main" id="{A53CD8FE-949B-796D-3DA5-A9AA71FA35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6364894">
            <a:off x="98396" y="2487944"/>
            <a:ext cx="470811" cy="470811"/>
          </a:xfrm>
          <a:prstGeom prst="rect">
            <a:avLst/>
          </a:prstGeom>
        </p:spPr>
      </p:pic>
      <p:pic>
        <p:nvPicPr>
          <p:cNvPr id="20" name="Gráfico 19" descr="Flecha lineal: curva con sentido de las agujas del reloj con relleno sólido">
            <a:extLst>
              <a:ext uri="{FF2B5EF4-FFF2-40B4-BE49-F238E27FC236}">
                <a16:creationId xmlns:a16="http://schemas.microsoft.com/office/drawing/2014/main" id="{07FC668E-4754-13EB-EB10-D95895DA96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6364894">
            <a:off x="690588" y="3895370"/>
            <a:ext cx="470811" cy="470811"/>
          </a:xfrm>
          <a:prstGeom prst="rect">
            <a:avLst/>
          </a:prstGeom>
        </p:spPr>
      </p:pic>
      <p:pic>
        <p:nvPicPr>
          <p:cNvPr id="22" name="Gráfico 21" descr="Flecha lineal: curva con sentido de las agujas del reloj con relleno sólido">
            <a:extLst>
              <a:ext uri="{FF2B5EF4-FFF2-40B4-BE49-F238E27FC236}">
                <a16:creationId xmlns:a16="http://schemas.microsoft.com/office/drawing/2014/main" id="{6859B785-F7E1-EF07-0E3B-0EC1C24B03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6364894">
            <a:off x="817594" y="3081444"/>
            <a:ext cx="470811" cy="470811"/>
          </a:xfrm>
          <a:prstGeom prst="rect">
            <a:avLst/>
          </a:prstGeom>
        </p:spPr>
      </p:pic>
      <p:pic>
        <p:nvPicPr>
          <p:cNvPr id="23" name="Gráfico 22" descr="Flecha lineal: curva con sentido de las agujas del reloj con relleno sólido">
            <a:extLst>
              <a:ext uri="{FF2B5EF4-FFF2-40B4-BE49-F238E27FC236}">
                <a16:creationId xmlns:a16="http://schemas.microsoft.com/office/drawing/2014/main" id="{C28CF008-26F0-5537-E7ED-C08CD4A702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6364894">
            <a:off x="5406976" y="2472479"/>
            <a:ext cx="340780" cy="340780"/>
          </a:xfrm>
          <a:prstGeom prst="rect">
            <a:avLst/>
          </a:prstGeom>
        </p:spPr>
      </p:pic>
      <p:pic>
        <p:nvPicPr>
          <p:cNvPr id="24" name="Gráfico 23" descr="Flecha lineal: curva con sentido de las agujas del reloj con relleno sólido">
            <a:extLst>
              <a:ext uri="{FF2B5EF4-FFF2-40B4-BE49-F238E27FC236}">
                <a16:creationId xmlns:a16="http://schemas.microsoft.com/office/drawing/2014/main" id="{26629788-3B6B-0B8D-6E82-D0308C18F5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6364894">
            <a:off x="5420629" y="1915407"/>
            <a:ext cx="340780" cy="3407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AB17D350-3520-8412-4A54-1255A90EA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F8953F5-4AB0-CF23-86C2-10B9BACD9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" y="724867"/>
            <a:ext cx="5100426" cy="3937171"/>
          </a:xfrm>
          <a:prstGeom prst="rect">
            <a:avLst/>
          </a:prstGeom>
        </p:spPr>
      </p:pic>
      <p:grpSp>
        <p:nvGrpSpPr>
          <p:cNvPr id="19" name="Grupo 18">
            <a:extLst>
              <a:ext uri="{FF2B5EF4-FFF2-40B4-BE49-F238E27FC236}">
                <a16:creationId xmlns:a16="http://schemas.microsoft.com/office/drawing/2014/main" id="{E6BFDCEF-85AC-0884-ACDF-3EACA4E4AC67}"/>
              </a:ext>
            </a:extLst>
          </p:cNvPr>
          <p:cNvGrpSpPr/>
          <p:nvPr/>
        </p:nvGrpSpPr>
        <p:grpSpPr>
          <a:xfrm>
            <a:off x="563463" y="1676393"/>
            <a:ext cx="3972279" cy="2399001"/>
            <a:chOff x="559811" y="1676393"/>
            <a:chExt cx="3972279" cy="2399001"/>
          </a:xfrm>
        </p:grpSpPr>
        <p:sp>
          <p:nvSpPr>
            <p:cNvPr id="5" name="Diagrama de flujo: proceso alternativo 4">
              <a:extLst>
                <a:ext uri="{FF2B5EF4-FFF2-40B4-BE49-F238E27FC236}">
                  <a16:creationId xmlns:a16="http://schemas.microsoft.com/office/drawing/2014/main" id="{3530C3EF-D6CB-6E08-A75B-07016E615C7C}"/>
                </a:ext>
              </a:extLst>
            </p:cNvPr>
            <p:cNvSpPr/>
            <p:nvPr/>
          </p:nvSpPr>
          <p:spPr>
            <a:xfrm>
              <a:off x="1606584" y="1848063"/>
              <a:ext cx="1060450" cy="244474"/>
            </a:xfrm>
            <a:prstGeom prst="flowChartAlternateProcess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 sz="1800">
                <a:noFill/>
              </a:endParaRPr>
            </a:p>
          </p:txBody>
        </p:sp>
        <p:sp>
          <p:nvSpPr>
            <p:cNvPr id="6" name="Diagrama de flujo: proceso alternativo 5">
              <a:extLst>
                <a:ext uri="{FF2B5EF4-FFF2-40B4-BE49-F238E27FC236}">
                  <a16:creationId xmlns:a16="http://schemas.microsoft.com/office/drawing/2014/main" id="{C54AAD30-0715-F4FF-211F-0E544040E546}"/>
                </a:ext>
              </a:extLst>
            </p:cNvPr>
            <p:cNvSpPr/>
            <p:nvPr/>
          </p:nvSpPr>
          <p:spPr>
            <a:xfrm>
              <a:off x="1980594" y="3830920"/>
              <a:ext cx="1060450" cy="244474"/>
            </a:xfrm>
            <a:prstGeom prst="flowChartAlternateProcess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 sz="1800">
                <a:noFill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F3BFBA23-16AF-A172-1136-CEE229915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9811" y="1676393"/>
              <a:ext cx="1511110" cy="1511110"/>
            </a:xfrm>
            <a:prstGeom prst="rect">
              <a:avLst/>
            </a:prstGeom>
          </p:spPr>
        </p:pic>
        <p:sp>
          <p:nvSpPr>
            <p:cNvPr id="12" name="Diagrama de flujo: proceso alternativo 11">
              <a:extLst>
                <a:ext uri="{FF2B5EF4-FFF2-40B4-BE49-F238E27FC236}">
                  <a16:creationId xmlns:a16="http://schemas.microsoft.com/office/drawing/2014/main" id="{AC5AC56F-8E48-52AB-AE1F-2FE6BB186E13}"/>
                </a:ext>
              </a:extLst>
            </p:cNvPr>
            <p:cNvSpPr/>
            <p:nvPr/>
          </p:nvSpPr>
          <p:spPr>
            <a:xfrm>
              <a:off x="3784757" y="2919184"/>
              <a:ext cx="747333" cy="263419"/>
            </a:xfrm>
            <a:prstGeom prst="flowChartAlternateProcess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 sz="1800">
                <a:noFill/>
              </a:endParaRPr>
            </a:p>
          </p:txBody>
        </p:sp>
      </p:grpSp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286DAACF-E588-84D5-091A-20525C44F8B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8295" y="0"/>
            <a:ext cx="24628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>
            <a:extLst>
              <a:ext uri="{FF2B5EF4-FFF2-40B4-BE49-F238E27FC236}">
                <a16:creationId xmlns:a16="http://schemas.microsoft.com/office/drawing/2014/main" id="{05091264-94A3-1D3E-24C3-270C0C31E7C2}"/>
              </a:ext>
            </a:extLst>
          </p:cNvPr>
          <p:cNvSpPr txBox="1"/>
          <p:nvPr/>
        </p:nvSpPr>
        <p:spPr>
          <a:xfrm>
            <a:off x="6484506" y="549601"/>
            <a:ext cx="1682155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b="1" noProof="0">
                <a:solidFill>
                  <a:srgbClr val="0C4A98"/>
                </a:solidFill>
                <a:latin typeface="Montserrat"/>
                <a:ea typeface="Montserrat"/>
                <a:cs typeface="Montserrat"/>
                <a:sym typeface="Montserrat"/>
              </a:rPr>
              <a:t>In progress</a:t>
            </a:r>
            <a:endParaRPr lang="en-US" sz="3400" b="1" noProof="0">
              <a:solidFill>
                <a:srgbClr val="29833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" name="Google Shape;66;p14">
            <a:extLst>
              <a:ext uri="{FF2B5EF4-FFF2-40B4-BE49-F238E27FC236}">
                <a16:creationId xmlns:a16="http://schemas.microsoft.com/office/drawing/2014/main" id="{86D4754F-205A-1933-02B4-4605D8FAE14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5667" y="109707"/>
            <a:ext cx="1308528" cy="36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 title="barrita.png">
            <a:extLst>
              <a:ext uri="{FF2B5EF4-FFF2-40B4-BE49-F238E27FC236}">
                <a16:creationId xmlns:a16="http://schemas.microsoft.com/office/drawing/2014/main" id="{1443841B-5097-8E0D-9C5D-F7823DC13C4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77726" t="91569" b="5748"/>
          <a:stretch/>
        </p:blipFill>
        <p:spPr>
          <a:xfrm>
            <a:off x="7107276" y="4709901"/>
            <a:ext cx="2036726" cy="137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64;p14">
            <a:extLst>
              <a:ext uri="{FF2B5EF4-FFF2-40B4-BE49-F238E27FC236}">
                <a16:creationId xmlns:a16="http://schemas.microsoft.com/office/drawing/2014/main" id="{84203534-51B8-8937-FB4D-5EEA03D720D5}"/>
              </a:ext>
            </a:extLst>
          </p:cNvPr>
          <p:cNvSpPr txBox="1"/>
          <p:nvPr/>
        </p:nvSpPr>
        <p:spPr>
          <a:xfrm>
            <a:off x="1162455" y="375637"/>
            <a:ext cx="2704031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s-CL" sz="2000" b="1" noProof="0">
                <a:solidFill>
                  <a:srgbClr val="0C4A98"/>
                </a:solidFill>
                <a:latin typeface="Montserrat"/>
                <a:ea typeface="Montserrat"/>
                <a:cs typeface="Montserrat"/>
                <a:sym typeface="Montserrat"/>
              </a:rPr>
              <a:t>Primer quinquenio</a:t>
            </a:r>
            <a:endParaRPr lang="es-CL" sz="3400" b="1" noProof="0">
              <a:solidFill>
                <a:srgbClr val="29833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Diagrama de flujo: proceso alternativo 16">
            <a:extLst>
              <a:ext uri="{FF2B5EF4-FFF2-40B4-BE49-F238E27FC236}">
                <a16:creationId xmlns:a16="http://schemas.microsoft.com/office/drawing/2014/main" id="{6F7695D0-3A72-17C3-3F72-E73CADE034B7}"/>
              </a:ext>
            </a:extLst>
          </p:cNvPr>
          <p:cNvSpPr/>
          <p:nvPr/>
        </p:nvSpPr>
        <p:spPr>
          <a:xfrm>
            <a:off x="727075" y="2321523"/>
            <a:ext cx="1016000" cy="244474"/>
          </a:xfrm>
          <a:prstGeom prst="flowChartAlternateProcess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sz="1800">
              <a:noFill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481FCEEF-0C76-72F5-275F-3880D0B6C316}"/>
              </a:ext>
            </a:extLst>
          </p:cNvPr>
          <p:cNvGrpSpPr/>
          <p:nvPr/>
        </p:nvGrpSpPr>
        <p:grpSpPr>
          <a:xfrm>
            <a:off x="5778057" y="766987"/>
            <a:ext cx="3274094" cy="3978034"/>
            <a:chOff x="5529305" y="1160776"/>
            <a:chExt cx="3337471" cy="3770803"/>
          </a:xfrm>
        </p:grpSpPr>
        <p:sp>
          <p:nvSpPr>
            <p:cNvPr id="65" name="Google Shape;65;p14">
              <a:extLst>
                <a:ext uri="{FF2B5EF4-FFF2-40B4-BE49-F238E27FC236}">
                  <a16:creationId xmlns:a16="http://schemas.microsoft.com/office/drawing/2014/main" id="{64B7B66D-F77A-B04D-6FFE-083F9E45C20D}"/>
                </a:ext>
              </a:extLst>
            </p:cNvPr>
            <p:cNvSpPr txBox="1"/>
            <p:nvPr/>
          </p:nvSpPr>
          <p:spPr>
            <a:xfrm>
              <a:off x="5568188" y="1160776"/>
              <a:ext cx="3298587" cy="37708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s-CL" sz="1100" b="1" dirty="0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BIOCIUDAD</a:t>
              </a:r>
            </a:p>
            <a:p>
              <a:pPr>
                <a:lnSpc>
                  <a:spcPct val="115000"/>
                </a:lnSpc>
              </a:pPr>
              <a:endPara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>
                <a:lnSpc>
                  <a:spcPct val="115000"/>
                </a:lnSpc>
                <a:buClr>
                  <a:srgbClr val="FFAB40"/>
                </a:buClr>
                <a:buFont typeface="Arial" panose="020B0604020202020204" pitchFamily="34" charset="0"/>
                <a:buChar char="•"/>
              </a:pPr>
              <a:r>
                <a:rPr lang="es-CL" sz="1100" dirty="0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Sondajes AVB Etapa I – Carabineros.</a:t>
              </a:r>
            </a:p>
            <a:p>
              <a:pPr>
                <a:lnSpc>
                  <a:spcPct val="115000"/>
                </a:lnSpc>
                <a:buClr>
                  <a:srgbClr val="FFAB40"/>
                </a:buClr>
                <a:buFont typeface="Arial" panose="020B0604020202020204" pitchFamily="34" charset="0"/>
                <a:buChar char="•"/>
              </a:pPr>
              <a:r>
                <a:rPr lang="es-CL" sz="1100" dirty="0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Sondajes AVB Etapa II y III.</a:t>
              </a:r>
            </a:p>
            <a:p>
              <a:pPr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endPara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>
                <a:lnSpc>
                  <a:spcPct val="115000"/>
                </a:lnSpc>
                <a:buClr>
                  <a:srgbClr val="00B050"/>
                </a:buClr>
                <a:buFont typeface="Arial" panose="020B0604020202020204" pitchFamily="34" charset="0"/>
                <a:buChar char="•"/>
              </a:pPr>
              <a:r>
                <a:rPr lang="es-CL" sz="1100" noProof="0" dirty="0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Pozos de Seguridad Faja de Canales.</a:t>
              </a:r>
            </a:p>
            <a:p>
              <a:pPr>
                <a:lnSpc>
                  <a:spcPct val="115000"/>
                </a:lnSpc>
              </a:pPr>
              <a:endPara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>
                <a:lnSpc>
                  <a:spcPct val="115000"/>
                </a:lnSpc>
                <a:buClr>
                  <a:srgbClr val="FF0000"/>
                </a:buClr>
                <a:buFont typeface="Arial" panose="020B0604020202020204" pitchFamily="34" charset="0"/>
                <a:buChar char="•"/>
              </a:pPr>
              <a:r>
                <a:rPr lang="es-CL" sz="1100" dirty="0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Conducción Alternativa Maipo.</a:t>
              </a:r>
            </a:p>
            <a:p>
              <a:pPr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endPara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endPara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endPara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endPara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endPara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>
                <a:lnSpc>
                  <a:spcPct val="115000"/>
                </a:lnSpc>
              </a:pPr>
              <a:endPara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>
                <a:lnSpc>
                  <a:spcPct val="115000"/>
                </a:lnSpc>
              </a:pPr>
              <a:endParaRPr lang="es-CL" sz="110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 algn="ctr">
                <a:lnSpc>
                  <a:spcPct val="115000"/>
                </a:lnSpc>
              </a:pPr>
              <a:r>
                <a:rPr lang="es-CL" sz="1100" dirty="0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OTHER PROJECTS WITH TARIFF</a:t>
              </a:r>
            </a:p>
            <a:p>
              <a:pPr marL="228594" indent="-228594"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r>
                <a:rPr lang="es-CL" sz="1100" dirty="0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Desodorización </a:t>
              </a:r>
              <a:r>
                <a:rPr lang="es-CL" sz="1100" dirty="0" err="1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Biofactoría</a:t>
              </a:r>
              <a:r>
                <a:rPr lang="es-CL" sz="1100" dirty="0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.</a:t>
              </a:r>
            </a:p>
            <a:p>
              <a:pPr marL="228594" indent="-228594"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r>
                <a:rPr lang="es-CL" sz="1100" dirty="0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Hidrolisis Térmica </a:t>
              </a:r>
              <a:r>
                <a:rPr lang="es-CL" sz="1100" dirty="0" err="1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Biofactoría</a:t>
              </a:r>
              <a:r>
                <a:rPr lang="es-CL" sz="1100" dirty="0">
                  <a:solidFill>
                    <a:srgbClr val="0C4A98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 – CAMBI</a:t>
              </a:r>
            </a:p>
            <a:p>
              <a:pPr marL="228594" indent="-228594"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r>
                <a:rPr lang="es-CL" sz="1100" dirty="0">
                  <a:solidFill>
                    <a:schemeClr val="tx1"/>
                  </a:solidFill>
                  <a:latin typeface="Montserrat Medium"/>
                </a:rPr>
                <a:t>Conexión San Antonio-San Enrique(AC)</a:t>
              </a:r>
            </a:p>
            <a:p>
              <a:pPr marL="228594" indent="-228594">
                <a:lnSpc>
                  <a:spcPct val="115000"/>
                </a:lnSpc>
                <a:buFont typeface="Arial" panose="020B0604020202020204" pitchFamily="34" charset="0"/>
                <a:buChar char="•"/>
              </a:pPr>
              <a:r>
                <a:rPr lang="es-CL" sz="1100" dirty="0">
                  <a:solidFill>
                    <a:schemeClr val="tx1"/>
                  </a:solidFill>
                  <a:latin typeface="Montserrat Medium"/>
                </a:rPr>
                <a:t>Plan de Suministro Alternativo</a:t>
              </a:r>
              <a:endParaRPr lang="es-CL" sz="1100" dirty="0">
                <a:solidFill>
                  <a:schemeClr val="tx1"/>
                </a:solidFill>
                <a:latin typeface="Montserrat Medium"/>
                <a:sym typeface="Montserrat Medium"/>
              </a:endParaRPr>
            </a:p>
          </p:txBody>
        </p:sp>
        <p:sp>
          <p:nvSpPr>
            <p:cNvPr id="8" name="Diagrama de flujo: proceso alternativo 7">
              <a:extLst>
                <a:ext uri="{FF2B5EF4-FFF2-40B4-BE49-F238E27FC236}">
                  <a16:creationId xmlns:a16="http://schemas.microsoft.com/office/drawing/2014/main" id="{6F567273-349D-2D18-DA01-32529287F1C7}"/>
                </a:ext>
              </a:extLst>
            </p:cNvPr>
            <p:cNvSpPr/>
            <p:nvPr/>
          </p:nvSpPr>
          <p:spPr>
            <a:xfrm>
              <a:off x="5529306" y="1524151"/>
              <a:ext cx="3111459" cy="510397"/>
            </a:xfrm>
            <a:prstGeom prst="flowChartAlternateProcess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 sz="1800">
                <a:noFill/>
              </a:endParaRPr>
            </a:p>
          </p:txBody>
        </p:sp>
        <p:sp>
          <p:nvSpPr>
            <p:cNvPr id="10" name="Diagrama de flujo: proceso alternativo 9">
              <a:extLst>
                <a:ext uri="{FF2B5EF4-FFF2-40B4-BE49-F238E27FC236}">
                  <a16:creationId xmlns:a16="http://schemas.microsoft.com/office/drawing/2014/main" id="{45D45B4B-551D-D341-98F3-E02463F133DC}"/>
                </a:ext>
              </a:extLst>
            </p:cNvPr>
            <p:cNvSpPr/>
            <p:nvPr/>
          </p:nvSpPr>
          <p:spPr>
            <a:xfrm>
              <a:off x="5529530" y="2133703"/>
              <a:ext cx="3111235" cy="263419"/>
            </a:xfrm>
            <a:prstGeom prst="flowChartAlternateProcess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 sz="1800">
                <a:noFill/>
              </a:endParaRPr>
            </a:p>
          </p:txBody>
        </p:sp>
        <p:sp>
          <p:nvSpPr>
            <p:cNvPr id="11" name="Diagrama de flujo: proceso alternativo 10">
              <a:extLst>
                <a:ext uri="{FF2B5EF4-FFF2-40B4-BE49-F238E27FC236}">
                  <a16:creationId xmlns:a16="http://schemas.microsoft.com/office/drawing/2014/main" id="{91BBF7C2-DC80-9FB8-370D-04A31D9F69DA}"/>
                </a:ext>
              </a:extLst>
            </p:cNvPr>
            <p:cNvSpPr/>
            <p:nvPr/>
          </p:nvSpPr>
          <p:spPr>
            <a:xfrm>
              <a:off x="5529305" y="4158620"/>
              <a:ext cx="3337471" cy="391389"/>
            </a:xfrm>
            <a:prstGeom prst="flowChartAlternateProcess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 sz="1800">
                <a:noFill/>
              </a:endParaRPr>
            </a:p>
          </p:txBody>
        </p:sp>
        <p:sp>
          <p:nvSpPr>
            <p:cNvPr id="9" name="Diagrama de flujo: proceso alternativo 8">
              <a:extLst>
                <a:ext uri="{FF2B5EF4-FFF2-40B4-BE49-F238E27FC236}">
                  <a16:creationId xmlns:a16="http://schemas.microsoft.com/office/drawing/2014/main" id="{7F713784-8B6C-FC79-BC21-5C9C88F1CC8C}"/>
                </a:ext>
              </a:extLst>
            </p:cNvPr>
            <p:cNvSpPr/>
            <p:nvPr/>
          </p:nvSpPr>
          <p:spPr>
            <a:xfrm>
              <a:off x="5529530" y="2487225"/>
              <a:ext cx="3111235" cy="263419"/>
            </a:xfrm>
            <a:prstGeom prst="flowChartAlternateProcess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 sz="1800">
                <a:noFill/>
              </a:endParaRPr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EA907158-BE1A-0534-A19F-C80BC0C1E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68412" y="2864537"/>
              <a:ext cx="1320676" cy="99050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41F93DE-A487-0A06-19E4-6D82CA714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5019" r="10441" b="15291"/>
            <a:stretch>
              <a:fillRect/>
            </a:stretch>
          </p:blipFill>
          <p:spPr>
            <a:xfrm>
              <a:off x="7106789" y="2885953"/>
              <a:ext cx="611781" cy="96776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92EB2029-FCD8-2E85-57E6-D477D6909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5886" r="9826"/>
            <a:stretch>
              <a:fillRect/>
            </a:stretch>
          </p:blipFill>
          <p:spPr>
            <a:xfrm>
              <a:off x="7936272" y="2878293"/>
              <a:ext cx="611781" cy="96776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7" name="Gráfico 6" descr="Flecha lineal: curva con sentido de las agujas del reloj con relleno sólido">
            <a:extLst>
              <a:ext uri="{FF2B5EF4-FFF2-40B4-BE49-F238E27FC236}">
                <a16:creationId xmlns:a16="http://schemas.microsoft.com/office/drawing/2014/main" id="{914D6EEF-377B-5AF4-B356-5BC8FC5C1E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6364894">
            <a:off x="1048426" y="1613108"/>
            <a:ext cx="470811" cy="470811"/>
          </a:xfrm>
          <a:prstGeom prst="rect">
            <a:avLst/>
          </a:prstGeom>
        </p:spPr>
      </p:pic>
      <p:pic>
        <p:nvPicPr>
          <p:cNvPr id="20" name="Gráfico 19" descr="Flecha lineal: curva con sentido de las agujas del reloj con relleno sólido">
            <a:extLst>
              <a:ext uri="{FF2B5EF4-FFF2-40B4-BE49-F238E27FC236}">
                <a16:creationId xmlns:a16="http://schemas.microsoft.com/office/drawing/2014/main" id="{264540DD-ED9F-706E-C14D-3D6E894E9C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6364894">
            <a:off x="5396858" y="1066147"/>
            <a:ext cx="340780" cy="340780"/>
          </a:xfrm>
          <a:prstGeom prst="rect">
            <a:avLst/>
          </a:prstGeom>
        </p:spPr>
      </p:pic>
      <p:pic>
        <p:nvPicPr>
          <p:cNvPr id="25" name="Gráfico 24" descr="Flecha lineal: curva con sentido de las agujas del reloj con relleno sólido">
            <a:extLst>
              <a:ext uri="{FF2B5EF4-FFF2-40B4-BE49-F238E27FC236}">
                <a16:creationId xmlns:a16="http://schemas.microsoft.com/office/drawing/2014/main" id="{F2843892-E014-37BD-6A41-87874DFE52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6364894">
            <a:off x="214158" y="2123515"/>
            <a:ext cx="470811" cy="470811"/>
          </a:xfrm>
          <a:prstGeom prst="rect">
            <a:avLst/>
          </a:prstGeom>
        </p:spPr>
      </p:pic>
      <p:pic>
        <p:nvPicPr>
          <p:cNvPr id="27" name="Gráfico 26" descr="Flecha lineal: curva con sentido de las agujas del reloj con relleno sólido">
            <a:extLst>
              <a:ext uri="{FF2B5EF4-FFF2-40B4-BE49-F238E27FC236}">
                <a16:creationId xmlns:a16="http://schemas.microsoft.com/office/drawing/2014/main" id="{F165AFA8-CBCC-3DD2-12AB-65C40AB971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6364894">
            <a:off x="5434999" y="3776444"/>
            <a:ext cx="340780" cy="340780"/>
          </a:xfrm>
          <a:prstGeom prst="rect">
            <a:avLst/>
          </a:prstGeom>
        </p:spPr>
      </p:pic>
      <p:pic>
        <p:nvPicPr>
          <p:cNvPr id="30" name="Gráfico 29" descr="Flecha lineal: curva en sentido contrario de las agujas del reloj con relleno sólido">
            <a:extLst>
              <a:ext uri="{FF2B5EF4-FFF2-40B4-BE49-F238E27FC236}">
                <a16:creationId xmlns:a16="http://schemas.microsoft.com/office/drawing/2014/main" id="{6CBF3059-F2BC-7C40-4A31-8ECC6110E2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9851960">
            <a:off x="4620710" y="3082093"/>
            <a:ext cx="471600" cy="471600"/>
          </a:xfrm>
          <a:prstGeom prst="rect">
            <a:avLst/>
          </a:prstGeom>
        </p:spPr>
      </p:pic>
      <p:pic>
        <p:nvPicPr>
          <p:cNvPr id="31" name="Gráfico 30" descr="Flecha lineal: curva con sentido de las agujas del reloj con relleno sólido">
            <a:extLst>
              <a:ext uri="{FF2B5EF4-FFF2-40B4-BE49-F238E27FC236}">
                <a16:creationId xmlns:a16="http://schemas.microsoft.com/office/drawing/2014/main" id="{A150253D-63F4-A288-0BF6-A96B30E9D91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6364894">
            <a:off x="5396856" y="2050003"/>
            <a:ext cx="340780" cy="340780"/>
          </a:xfrm>
          <a:prstGeom prst="rect">
            <a:avLst/>
          </a:prstGeom>
        </p:spPr>
      </p:pic>
      <p:pic>
        <p:nvPicPr>
          <p:cNvPr id="32" name="Gráfico 31" descr="Flecha lineal: curva en sentido contrario de las agujas del reloj con relleno sólido">
            <a:extLst>
              <a:ext uri="{FF2B5EF4-FFF2-40B4-BE49-F238E27FC236}">
                <a16:creationId xmlns:a16="http://schemas.microsoft.com/office/drawing/2014/main" id="{280FC9D8-5C78-86CC-8057-245D11DB6CE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19851960">
            <a:off x="3139795" y="3953286"/>
            <a:ext cx="471600" cy="471600"/>
          </a:xfrm>
          <a:prstGeom prst="rect">
            <a:avLst/>
          </a:prstGeom>
        </p:spPr>
      </p:pic>
      <p:pic>
        <p:nvPicPr>
          <p:cNvPr id="33" name="Gráfico 32" descr="Flecha lineal: curva con sentido de las agujas del reloj con relleno sólido">
            <a:extLst>
              <a:ext uri="{FF2B5EF4-FFF2-40B4-BE49-F238E27FC236}">
                <a16:creationId xmlns:a16="http://schemas.microsoft.com/office/drawing/2014/main" id="{50AA60C8-ECCF-084C-6B06-D5202D44A17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6364894">
            <a:off x="5396636" y="1667503"/>
            <a:ext cx="340780" cy="340780"/>
          </a:xfrm>
          <a:prstGeom prst="rect">
            <a:avLst/>
          </a:prstGeom>
        </p:spPr>
      </p:pic>
      <p:pic>
        <p:nvPicPr>
          <p:cNvPr id="34" name="Google Shape;198;p26">
            <a:extLst>
              <a:ext uri="{FF2B5EF4-FFF2-40B4-BE49-F238E27FC236}">
                <a16:creationId xmlns:a16="http://schemas.microsoft.com/office/drawing/2014/main" id="{3D2F489C-CE7C-B408-0307-D4851D61170D}"/>
              </a:ext>
            </a:extLst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-4329" y="101608"/>
            <a:ext cx="215825" cy="404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1086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9AC92CE2-7997-B9BD-056E-79909FBEB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Vista desde lo alto de una montaña con vista al campo&#10;&#10;El contenido generado por IA puede ser incorrecto.">
            <a:extLst>
              <a:ext uri="{FF2B5EF4-FFF2-40B4-BE49-F238E27FC236}">
                <a16:creationId xmlns:a16="http://schemas.microsoft.com/office/drawing/2014/main" id="{5E46A4B7-5D5F-B12A-D5D3-1BFDC73C29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376"/>
          <a:stretch>
            <a:fillRect/>
          </a:stretch>
        </p:blipFill>
        <p:spPr>
          <a:xfrm>
            <a:off x="0" y="1588115"/>
            <a:ext cx="9144225" cy="3317692"/>
          </a:xfrm>
          <a:prstGeom prst="rect">
            <a:avLst/>
          </a:prstGeom>
        </p:spPr>
      </p:pic>
      <p:sp>
        <p:nvSpPr>
          <p:cNvPr id="193" name="Google Shape;193;p26">
            <a:extLst>
              <a:ext uri="{FF2B5EF4-FFF2-40B4-BE49-F238E27FC236}">
                <a16:creationId xmlns:a16="http://schemas.microsoft.com/office/drawing/2014/main" id="{2DC5AF54-0FBD-7FE8-AB5D-39744591CCF6}"/>
              </a:ext>
            </a:extLst>
          </p:cNvPr>
          <p:cNvSpPr txBox="1"/>
          <p:nvPr/>
        </p:nvSpPr>
        <p:spPr>
          <a:xfrm>
            <a:off x="3616393" y="1138101"/>
            <a:ext cx="1911208" cy="603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3400" b="1" noProof="0">
                <a:solidFill>
                  <a:srgbClr val="0C4A98"/>
                </a:solidFill>
                <a:latin typeface="Montserrat"/>
                <a:ea typeface="Montserrat"/>
                <a:cs typeface="Montserrat"/>
                <a:sym typeface="Montserrat"/>
              </a:rPr>
              <a:t>Acelera</a:t>
            </a:r>
          </a:p>
        </p:txBody>
      </p:sp>
      <p:sp>
        <p:nvSpPr>
          <p:cNvPr id="194" name="Google Shape;194;p26">
            <a:extLst>
              <a:ext uri="{FF2B5EF4-FFF2-40B4-BE49-F238E27FC236}">
                <a16:creationId xmlns:a16="http://schemas.microsoft.com/office/drawing/2014/main" id="{218B7A24-C3E1-1FFC-5AAC-72434D59BD77}"/>
              </a:ext>
            </a:extLst>
          </p:cNvPr>
          <p:cNvSpPr txBox="1"/>
          <p:nvPr/>
        </p:nvSpPr>
        <p:spPr>
          <a:xfrm>
            <a:off x="2676410" y="1562790"/>
            <a:ext cx="3791174" cy="58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100" noProof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Iván Yarur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100" noProof="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Director de Transformación</a:t>
            </a:r>
          </a:p>
        </p:txBody>
      </p:sp>
      <p:pic>
        <p:nvPicPr>
          <p:cNvPr id="196" name="Google Shape;196;p26">
            <a:extLst>
              <a:ext uri="{FF2B5EF4-FFF2-40B4-BE49-F238E27FC236}">
                <a16:creationId xmlns:a16="http://schemas.microsoft.com/office/drawing/2014/main" id="{65ED15B3-6AAA-FBBE-67D6-E0463616FCF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9300" y="291750"/>
            <a:ext cx="1308528" cy="36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6">
            <a:extLst>
              <a:ext uri="{FF2B5EF4-FFF2-40B4-BE49-F238E27FC236}">
                <a16:creationId xmlns:a16="http://schemas.microsoft.com/office/drawing/2014/main" id="{598E6CA0-01D7-21FB-22A6-86AB4DA3ECF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25" y="169525"/>
            <a:ext cx="215825" cy="40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22;p28">
            <a:extLst>
              <a:ext uri="{FF2B5EF4-FFF2-40B4-BE49-F238E27FC236}">
                <a16:creationId xmlns:a16="http://schemas.microsoft.com/office/drawing/2014/main" id="{BBF4E88D-C570-D769-C6E9-F124AE7E7F7C}"/>
              </a:ext>
            </a:extLst>
          </p:cNvPr>
          <p:cNvSpPr txBox="1"/>
          <p:nvPr/>
        </p:nvSpPr>
        <p:spPr>
          <a:xfrm>
            <a:off x="376172" y="194850"/>
            <a:ext cx="2447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100" noProof="0">
                <a:solidFill>
                  <a:srgbClr val="0C4A98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Un propósito compartido</a:t>
            </a:r>
          </a:p>
        </p:txBody>
      </p:sp>
      <p:pic>
        <p:nvPicPr>
          <p:cNvPr id="4" name="Google Shape;67;p14">
            <a:extLst>
              <a:ext uri="{FF2B5EF4-FFF2-40B4-BE49-F238E27FC236}">
                <a16:creationId xmlns:a16="http://schemas.microsoft.com/office/drawing/2014/main" id="{8B3E9873-097F-9505-68CD-BAD9F30669CD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6200000">
            <a:off x="4445248" y="454764"/>
            <a:ext cx="253504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0670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C61141A9-EDC2-CAEF-D4DC-BF3CD4257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>
            <a:extLst>
              <a:ext uri="{FF2B5EF4-FFF2-40B4-BE49-F238E27FC236}">
                <a16:creationId xmlns:a16="http://schemas.microsoft.com/office/drawing/2014/main" id="{DA740522-8B78-1779-B77F-EA46CB6E46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80417" t="91448" b="5651"/>
          <a:stretch/>
        </p:blipFill>
        <p:spPr>
          <a:xfrm>
            <a:off x="7353350" y="4703625"/>
            <a:ext cx="1790650" cy="14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>
            <a:extLst>
              <a:ext uri="{FF2B5EF4-FFF2-40B4-BE49-F238E27FC236}">
                <a16:creationId xmlns:a16="http://schemas.microsoft.com/office/drawing/2014/main" id="{0502979B-A98B-D180-DE21-B2B63FBCFD4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4359" y="0"/>
            <a:ext cx="24628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>
            <a:extLst>
              <a:ext uri="{FF2B5EF4-FFF2-40B4-BE49-F238E27FC236}">
                <a16:creationId xmlns:a16="http://schemas.microsoft.com/office/drawing/2014/main" id="{5CB42117-5E74-BC42-FFE3-7316A6A8514D}"/>
              </a:ext>
            </a:extLst>
          </p:cNvPr>
          <p:cNvSpPr txBox="1"/>
          <p:nvPr/>
        </p:nvSpPr>
        <p:spPr>
          <a:xfrm>
            <a:off x="166525" y="1537659"/>
            <a:ext cx="3519000" cy="2762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115000"/>
              </a:lnSpc>
            </a:pPr>
            <a:r>
              <a:rPr lang="es-MX" sz="1200" dirty="0">
                <a:solidFill>
                  <a:srgbClr val="0C4A98"/>
                </a:solidFill>
                <a:latin typeface="Century Gothic" panose="020B0502020202020204" pitchFamily="34" charset="0"/>
                <a:ea typeface="Montserrat Medium"/>
                <a:cs typeface="Montserrat Medium"/>
                <a:sym typeface="Montserrat Medium"/>
              </a:rPr>
              <a:t>Es el plan de transformación de la Compañía. Busca desarrollar iniciativas para cumplir nuestro propósito corporativo, en particular</a:t>
            </a:r>
          </a:p>
          <a:p>
            <a:pPr lvl="0" algn="just">
              <a:lnSpc>
                <a:spcPct val="115000"/>
              </a:lnSpc>
            </a:pPr>
            <a:endParaRPr lang="es-MX" sz="1200" dirty="0">
              <a:solidFill>
                <a:srgbClr val="0C4A98"/>
              </a:solidFill>
              <a:latin typeface="Century Gothic" panose="020B0502020202020204" pitchFamily="34" charset="0"/>
              <a:ea typeface="Montserrat Medium"/>
              <a:cs typeface="Montserrat Medium"/>
              <a:sym typeface="Montserrat Medium"/>
            </a:endParaRP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rgbClr val="0C4A98"/>
                </a:solidFill>
                <a:latin typeface="Century Gothic" panose="020B0502020202020204" pitchFamily="34" charset="0"/>
                <a:ea typeface="Montserrat Medium"/>
                <a:cs typeface="Montserrat Medium"/>
                <a:sym typeface="Montserrat Medium"/>
              </a:rPr>
              <a:t>Aumentar nuestra </a:t>
            </a:r>
            <a:r>
              <a:rPr lang="es-MX" sz="1200" b="1" dirty="0">
                <a:solidFill>
                  <a:srgbClr val="3F8143"/>
                </a:solidFill>
                <a:latin typeface="Century Gothic" panose="020B0502020202020204" pitchFamily="34" charset="0"/>
                <a:ea typeface="Montserrat Medium"/>
                <a:cs typeface="Montserrat Medium"/>
                <a:sym typeface="Montserrat Medium"/>
              </a:rPr>
              <a:t>sustentabilidad financiera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s-MX" sz="1200" b="1" dirty="0">
              <a:solidFill>
                <a:srgbClr val="3F8143"/>
              </a:solidFill>
              <a:latin typeface="Century Gothic" panose="020B0502020202020204" pitchFamily="34" charset="0"/>
              <a:ea typeface="Montserrat Medium"/>
              <a:cs typeface="Montserrat Medium"/>
              <a:sym typeface="Montserrat Medium"/>
            </a:endParaRP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rgbClr val="0C4A98"/>
                </a:solidFill>
                <a:latin typeface="Century Gothic" panose="020B0502020202020204" pitchFamily="34" charset="0"/>
                <a:ea typeface="Montserrat Medium"/>
                <a:cs typeface="Montserrat Medium"/>
                <a:sym typeface="Montserrat Medium"/>
              </a:rPr>
              <a:t>Profundizar la </a:t>
            </a:r>
            <a:r>
              <a:rPr lang="es-MX" sz="1200" b="1" dirty="0">
                <a:solidFill>
                  <a:srgbClr val="3F8143"/>
                </a:solidFill>
                <a:latin typeface="Century Gothic" panose="020B0502020202020204" pitchFamily="34" charset="0"/>
                <a:ea typeface="Montserrat Medium"/>
                <a:cs typeface="Montserrat Medium"/>
                <a:sym typeface="Montserrat Medium"/>
              </a:rPr>
              <a:t>digitalización</a:t>
            </a:r>
            <a:r>
              <a:rPr lang="es-MX" sz="1200" dirty="0">
                <a:solidFill>
                  <a:srgbClr val="0C4A98"/>
                </a:solidFill>
                <a:latin typeface="Century Gothic" panose="020B0502020202020204" pitchFamily="34" charset="0"/>
                <a:ea typeface="Montserrat Medium"/>
                <a:cs typeface="Montserrat Medium"/>
                <a:sym typeface="Montserrat Medium"/>
              </a:rPr>
              <a:t> de nuestras actividades</a:t>
            </a: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s-MX" sz="1200" dirty="0">
              <a:solidFill>
                <a:srgbClr val="0C4A98"/>
              </a:solidFill>
              <a:latin typeface="Century Gothic" panose="020B0502020202020204" pitchFamily="34" charset="0"/>
              <a:ea typeface="Montserrat Medium"/>
              <a:cs typeface="Montserrat Medium"/>
              <a:sym typeface="Montserrat Medium"/>
            </a:endParaRP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rgbClr val="0C4A98"/>
                </a:solidFill>
                <a:latin typeface="Century Gothic" panose="020B0502020202020204" pitchFamily="34" charset="0"/>
                <a:ea typeface="Montserrat Medium"/>
                <a:cs typeface="Montserrat Medium"/>
                <a:sym typeface="Montserrat Medium"/>
              </a:rPr>
              <a:t>Incrementar nuestra </a:t>
            </a:r>
            <a:r>
              <a:rPr lang="es-MX" sz="1200" b="1" dirty="0">
                <a:solidFill>
                  <a:srgbClr val="3F8143"/>
                </a:solidFill>
                <a:latin typeface="Century Gothic" panose="020B0502020202020204" pitchFamily="34" charset="0"/>
                <a:ea typeface="Montserrat Medium"/>
                <a:cs typeface="Montserrat Medium"/>
                <a:sym typeface="Montserrat Medium"/>
              </a:rPr>
              <a:t>agilidad</a:t>
            </a:r>
            <a:r>
              <a:rPr lang="es-MX" sz="1200" dirty="0">
                <a:solidFill>
                  <a:srgbClr val="0C4A98"/>
                </a:solidFill>
                <a:latin typeface="Century Gothic" panose="020B0502020202020204" pitchFamily="34" charset="0"/>
                <a:ea typeface="Montserrat Medium"/>
                <a:cs typeface="Montserrat Medium"/>
                <a:sym typeface="Montserrat Medium"/>
              </a:rPr>
              <a:t> operacional y administrativa</a:t>
            </a:r>
          </a:p>
        </p:txBody>
      </p:sp>
      <p:pic>
        <p:nvPicPr>
          <p:cNvPr id="70" name="Google Shape;70;p14">
            <a:extLst>
              <a:ext uri="{FF2B5EF4-FFF2-40B4-BE49-F238E27FC236}">
                <a16:creationId xmlns:a16="http://schemas.microsoft.com/office/drawing/2014/main" id="{7ED5CD01-91D3-B789-515E-1DE48A0B014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9300" y="291750"/>
            <a:ext cx="1308528" cy="36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 descr="Un grupo de personas sentadas en una estación&#10;&#10;El contenido generado por IA puede ser incorrecto.">
            <a:extLst>
              <a:ext uri="{FF2B5EF4-FFF2-40B4-BE49-F238E27FC236}">
                <a16:creationId xmlns:a16="http://schemas.microsoft.com/office/drawing/2014/main" id="{68AFACF1-3978-0946-A3CD-C9F5EA5914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640" y="1135372"/>
            <a:ext cx="4973359" cy="3314066"/>
          </a:xfrm>
          <a:prstGeom prst="rect">
            <a:avLst/>
          </a:prstGeom>
        </p:spPr>
      </p:pic>
      <p:pic>
        <p:nvPicPr>
          <p:cNvPr id="3" name="Imagen 2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3FFD4013-339E-9BCF-51F8-666890DE5F0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161" t="28410" r="11447" b="29598"/>
          <a:stretch/>
        </p:blipFill>
        <p:spPr>
          <a:xfrm>
            <a:off x="635700" y="228600"/>
            <a:ext cx="2442601" cy="1079925"/>
          </a:xfrm>
          <a:prstGeom prst="rect">
            <a:avLst/>
          </a:prstGeom>
        </p:spPr>
      </p:pic>
      <p:sp>
        <p:nvSpPr>
          <p:cNvPr id="4" name="Marcador de número de diapositiva 1">
            <a:extLst>
              <a:ext uri="{FF2B5EF4-FFF2-40B4-BE49-F238E27FC236}">
                <a16:creationId xmlns:a16="http://schemas.microsoft.com/office/drawing/2014/main" id="{213DFA2E-1527-CF2D-C4FB-DF6059C515B0}"/>
              </a:ext>
            </a:extLst>
          </p:cNvPr>
          <p:cNvSpPr txBox="1">
            <a:spLocks/>
          </p:cNvSpPr>
          <p:nvPr/>
        </p:nvSpPr>
        <p:spPr>
          <a:xfrm>
            <a:off x="8472458" y="4841816"/>
            <a:ext cx="548700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fld id="{00000000-1234-1234-1234-123412341234}" type="slidenum">
              <a:rPr lang="es-CL" sz="700" smtClean="0">
                <a:solidFill>
                  <a:schemeClr val="accent1">
                    <a:lumMod val="50000"/>
                  </a:schemeClr>
                </a:solidFill>
              </a:rPr>
              <a:pPr algn="r">
                <a:defRPr/>
              </a:pPr>
              <a:t>8</a:t>
            </a:fld>
            <a:endParaRPr lang="es-CL" sz="70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Imagen 5" descr="Un grupo de personas en un salón de clases&#10;&#10;El contenido generado por IA puede ser incorrecto.">
            <a:extLst>
              <a:ext uri="{FF2B5EF4-FFF2-40B4-BE49-F238E27FC236}">
                <a16:creationId xmlns:a16="http://schemas.microsoft.com/office/drawing/2014/main" id="{633E6D34-A7DB-D853-9A5D-7043C0F303E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7481" t="-8580" r="-13740" b="22074"/>
          <a:stretch>
            <a:fillRect/>
          </a:stretch>
        </p:blipFill>
        <p:spPr>
          <a:xfrm>
            <a:off x="4170639" y="694062"/>
            <a:ext cx="5915680" cy="4449439"/>
          </a:xfrm>
          <a:prstGeom prst="rect">
            <a:avLst/>
          </a:prstGeom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F7C8613F-4F65-D27D-CE39-D013B7638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45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L" altLang="es-C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Google Shape;198;p26">
            <a:extLst>
              <a:ext uri="{FF2B5EF4-FFF2-40B4-BE49-F238E27FC236}">
                <a16:creationId xmlns:a16="http://schemas.microsoft.com/office/drawing/2014/main" id="{6B5F014D-F95F-CEF0-52F1-DB97E20ECDF4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4329" y="101608"/>
            <a:ext cx="215825" cy="404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3023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>
          <a:extLst>
            <a:ext uri="{FF2B5EF4-FFF2-40B4-BE49-F238E27FC236}">
              <a16:creationId xmlns:a16="http://schemas.microsoft.com/office/drawing/2014/main" id="{66664759-96CA-5594-F736-40416F1A7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redondeado">
            <a:extLst>
              <a:ext uri="{FF2B5EF4-FFF2-40B4-BE49-F238E27FC236}">
                <a16:creationId xmlns:a16="http://schemas.microsoft.com/office/drawing/2014/main" id="{A93113A8-E6D1-8F95-8761-A965B879BEE3}"/>
              </a:ext>
            </a:extLst>
          </p:cNvPr>
          <p:cNvSpPr/>
          <p:nvPr/>
        </p:nvSpPr>
        <p:spPr>
          <a:xfrm>
            <a:off x="6899625" y="1024067"/>
            <a:ext cx="1480526" cy="3608318"/>
          </a:xfrm>
          <a:prstGeom prst="roundRect">
            <a:avLst>
              <a:gd name="adj" fmla="val 16826"/>
            </a:avLst>
          </a:prstGeom>
          <a:solidFill>
            <a:srgbClr val="4A66AC">
              <a:lumMod val="20000"/>
              <a:lumOff val="80000"/>
            </a:srgbClr>
          </a:solidFill>
          <a:ln w="12700">
            <a:miter lim="400000"/>
          </a:ln>
        </p:spPr>
        <p:txBody>
          <a:bodyPr lIns="60959" rIns="60959"/>
          <a:lstStyle/>
          <a:p>
            <a:pPr marL="0" marR="0" lvl="0" indent="0" defTabSz="60958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7" name="Google Shape;187;p25">
            <a:extLst>
              <a:ext uri="{FF2B5EF4-FFF2-40B4-BE49-F238E27FC236}">
                <a16:creationId xmlns:a16="http://schemas.microsoft.com/office/drawing/2014/main" id="{26E769C6-9284-A450-8D2B-9B1F59348A46}"/>
              </a:ext>
            </a:extLst>
          </p:cNvPr>
          <p:cNvSpPr txBox="1"/>
          <p:nvPr/>
        </p:nvSpPr>
        <p:spPr>
          <a:xfrm>
            <a:off x="232036" y="126510"/>
            <a:ext cx="3471668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2000" noProof="0">
                <a:solidFill>
                  <a:srgbClr val="12458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Flujo de iniciativas</a:t>
            </a:r>
          </a:p>
        </p:txBody>
      </p:sp>
      <p:pic>
        <p:nvPicPr>
          <p:cNvPr id="188" name="Google Shape;188;p25">
            <a:extLst>
              <a:ext uri="{FF2B5EF4-FFF2-40B4-BE49-F238E27FC236}">
                <a16:creationId xmlns:a16="http://schemas.microsoft.com/office/drawing/2014/main" id="{F89E857D-438C-632B-3CE0-91A842AB00A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5" y="169525"/>
            <a:ext cx="215825" cy="404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C71601D9-C105-4A69-BCB5-FA8F75BA6EB9}"/>
              </a:ext>
            </a:extLst>
          </p:cNvPr>
          <p:cNvGrpSpPr/>
          <p:nvPr/>
        </p:nvGrpSpPr>
        <p:grpSpPr>
          <a:xfrm>
            <a:off x="1711983" y="1077307"/>
            <a:ext cx="3639178" cy="552904"/>
            <a:chOff x="1711983" y="1077307"/>
            <a:chExt cx="3639178" cy="552904"/>
          </a:xfrm>
        </p:grpSpPr>
        <p:sp>
          <p:nvSpPr>
            <p:cNvPr id="160" name="Rectángulo redondeado">
              <a:extLst>
                <a:ext uri="{FF2B5EF4-FFF2-40B4-BE49-F238E27FC236}">
                  <a16:creationId xmlns:a16="http://schemas.microsoft.com/office/drawing/2014/main" id="{D82EE8C6-A386-F487-A337-39CA80E6FC48}"/>
                </a:ext>
              </a:extLst>
            </p:cNvPr>
            <p:cNvSpPr/>
            <p:nvPr/>
          </p:nvSpPr>
          <p:spPr>
            <a:xfrm>
              <a:off x="1717519" y="1077307"/>
              <a:ext cx="3633642" cy="552904"/>
            </a:xfrm>
            <a:prstGeom prst="roundRect">
              <a:avLst>
                <a:gd name="adj" fmla="val 16826"/>
              </a:avLst>
            </a:prstGeom>
            <a:noFill/>
            <a:ln w="28575">
              <a:solidFill>
                <a:srgbClr val="1D4993"/>
              </a:solidFill>
              <a:prstDash val="dash"/>
              <a:miter lim="400000"/>
            </a:ln>
          </p:spPr>
          <p:txBody>
            <a:bodyPr lIns="60959" rIns="60959"/>
            <a:lstStyle/>
            <a:p>
              <a:pPr defTabSz="609585" hangingPunct="0">
                <a:buClrTx/>
                <a:buFontTx/>
                <a:buNone/>
                <a:defRPr/>
              </a:pPr>
              <a:endParaRPr lang="es-CL" sz="2400" noProof="0">
                <a:solidFill>
                  <a:srgbClr val="00206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161" name="TextBox 277">
              <a:extLst>
                <a:ext uri="{FF2B5EF4-FFF2-40B4-BE49-F238E27FC236}">
                  <a16:creationId xmlns:a16="http://schemas.microsoft.com/office/drawing/2014/main" id="{3146E126-6D04-10EC-5B3F-2D7C142A518B}"/>
                </a:ext>
              </a:extLst>
            </p:cNvPr>
            <p:cNvSpPr txBox="1"/>
            <p:nvPr/>
          </p:nvSpPr>
          <p:spPr>
            <a:xfrm>
              <a:off x="1711983" y="1167649"/>
              <a:ext cx="3637589" cy="341440"/>
            </a:xfrm>
            <a:prstGeom prst="rect">
              <a:avLst/>
            </a:prstGeom>
            <a:noFill/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/>
            <a:lstStyle>
              <a:lvl1pPr defTabSz="914400">
                <a:lnSpc>
                  <a:spcPct val="120000"/>
                </a:lnSpc>
                <a:defRPr sz="1400">
                  <a:solidFill>
                    <a:srgbClr val="398145"/>
                  </a:solidFill>
                  <a:latin typeface="Oswald-Regular"/>
                  <a:ea typeface="Oswald-Regular"/>
                  <a:cs typeface="Oswald-Regular"/>
                  <a:sym typeface="Oswald-Regular"/>
                </a:defRPr>
              </a:lvl1pPr>
            </a:lstStyle>
            <a:p>
              <a:pPr lvl="0" algn="ctr" hangingPunct="0">
                <a:buClrTx/>
                <a:defRPr/>
              </a:pPr>
              <a:r>
                <a:rPr lang="es-CL" sz="1600" kern="1200" noProof="0">
                  <a:solidFill>
                    <a:srgbClr val="002060"/>
                  </a:solidFill>
                  <a:latin typeface="Century Gothic" panose="020B0502020202020204" pitchFamily="34" charset="0"/>
                </a:rPr>
                <a:t>Agilidad y Simplificación </a:t>
              </a:r>
            </a:p>
          </p:txBody>
        </p:sp>
      </p:grpSp>
      <p:sp>
        <p:nvSpPr>
          <p:cNvPr id="163" name="Rectángulo redondeado">
            <a:extLst>
              <a:ext uri="{FF2B5EF4-FFF2-40B4-BE49-F238E27FC236}">
                <a16:creationId xmlns:a16="http://schemas.microsoft.com/office/drawing/2014/main" id="{7A730C8A-B889-BC8A-3F6E-5939F45DA6A3}"/>
              </a:ext>
            </a:extLst>
          </p:cNvPr>
          <p:cNvSpPr/>
          <p:nvPr/>
        </p:nvSpPr>
        <p:spPr>
          <a:xfrm>
            <a:off x="264700" y="1024067"/>
            <a:ext cx="1297112" cy="3608318"/>
          </a:xfrm>
          <a:prstGeom prst="roundRect">
            <a:avLst>
              <a:gd name="adj" fmla="val 16826"/>
            </a:avLst>
          </a:prstGeom>
          <a:solidFill>
            <a:srgbClr val="4A66AC">
              <a:lumMod val="20000"/>
              <a:lumOff val="80000"/>
            </a:srgbClr>
          </a:solidFill>
          <a:ln w="12700">
            <a:miter lim="400000"/>
          </a:ln>
        </p:spPr>
        <p:txBody>
          <a:bodyPr lIns="60959" rIns="60959"/>
          <a:lstStyle/>
          <a:p>
            <a:pPr marL="0" marR="0" lvl="0" indent="0" defTabSz="60958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TextBox 277">
            <a:extLst>
              <a:ext uri="{FF2B5EF4-FFF2-40B4-BE49-F238E27FC236}">
                <a16:creationId xmlns:a16="http://schemas.microsoft.com/office/drawing/2014/main" id="{9A229CCB-6BBC-B37D-2D60-CC4E25A3669B}"/>
              </a:ext>
            </a:extLst>
          </p:cNvPr>
          <p:cNvSpPr txBox="1"/>
          <p:nvPr/>
        </p:nvSpPr>
        <p:spPr>
          <a:xfrm>
            <a:off x="167096" y="1569243"/>
            <a:ext cx="1443185" cy="195560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60959" rIns="60959" anchor="ctr"/>
          <a:lstStyle>
            <a:lvl1pPr defTabSz="914400">
              <a:lnSpc>
                <a:spcPct val="120000"/>
              </a:lnSpc>
              <a:defRPr sz="1400">
                <a:solidFill>
                  <a:srgbClr val="398145"/>
                </a:solidFill>
                <a:latin typeface="Oswald-Regular"/>
                <a:ea typeface="Oswald-Regular"/>
                <a:cs typeface="Oswald-Regular"/>
                <a:sym typeface="Oswald-Regular"/>
              </a:defRPr>
            </a:lvl1pPr>
          </a:lstStyle>
          <a:p>
            <a:pPr marL="0" marR="0" lvl="0" indent="0" algn="ctr" defTabSz="121917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67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sym typeface="Oswald-Regular"/>
              </a:rPr>
              <a:t>Iniciativas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7EFC58C6-0368-E356-8B64-E248DF0A6794}"/>
              </a:ext>
            </a:extLst>
          </p:cNvPr>
          <p:cNvGrpSpPr/>
          <p:nvPr/>
        </p:nvGrpSpPr>
        <p:grpSpPr>
          <a:xfrm>
            <a:off x="1730062" y="2060155"/>
            <a:ext cx="3621099" cy="552904"/>
            <a:chOff x="1730062" y="2060155"/>
            <a:chExt cx="3621099" cy="552904"/>
          </a:xfrm>
        </p:grpSpPr>
        <p:sp>
          <p:nvSpPr>
            <p:cNvPr id="162" name="Rectángulo redondeado">
              <a:extLst>
                <a:ext uri="{FF2B5EF4-FFF2-40B4-BE49-F238E27FC236}">
                  <a16:creationId xmlns:a16="http://schemas.microsoft.com/office/drawing/2014/main" id="{8D7E5D4F-B49B-1A32-9DCB-F6D6AECC35D0}"/>
                </a:ext>
              </a:extLst>
            </p:cNvPr>
            <p:cNvSpPr/>
            <p:nvPr/>
          </p:nvSpPr>
          <p:spPr>
            <a:xfrm>
              <a:off x="1730063" y="2060155"/>
              <a:ext cx="3621098" cy="552904"/>
            </a:xfrm>
            <a:prstGeom prst="roundRect">
              <a:avLst>
                <a:gd name="adj" fmla="val 16826"/>
              </a:avLst>
            </a:prstGeom>
            <a:noFill/>
            <a:ln w="28575">
              <a:solidFill>
                <a:srgbClr val="1D4993"/>
              </a:solidFill>
              <a:prstDash val="dash"/>
              <a:miter lim="400000"/>
            </a:ln>
          </p:spPr>
          <p:txBody>
            <a:bodyPr lIns="60959" rIns="60959"/>
            <a:lstStyle/>
            <a:p>
              <a:pPr defTabSz="609585" hangingPunct="0">
                <a:buClrTx/>
                <a:buFontTx/>
                <a:buNone/>
                <a:defRPr/>
              </a:pPr>
              <a:endParaRPr lang="es-CL" sz="2400" noProof="0">
                <a:solidFill>
                  <a:srgbClr val="00206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165" name="TextBox 277">
              <a:extLst>
                <a:ext uri="{FF2B5EF4-FFF2-40B4-BE49-F238E27FC236}">
                  <a16:creationId xmlns:a16="http://schemas.microsoft.com/office/drawing/2014/main" id="{47D52B24-B3C0-8C80-B3F0-04B0383C1655}"/>
                </a:ext>
              </a:extLst>
            </p:cNvPr>
            <p:cNvSpPr txBox="1"/>
            <p:nvPr/>
          </p:nvSpPr>
          <p:spPr>
            <a:xfrm>
              <a:off x="1730062" y="2159850"/>
              <a:ext cx="3621099" cy="341440"/>
            </a:xfrm>
            <a:prstGeom prst="rect">
              <a:avLst/>
            </a:prstGeom>
            <a:noFill/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/>
            <a:lstStyle>
              <a:lvl1pPr defTabSz="914400">
                <a:lnSpc>
                  <a:spcPct val="120000"/>
                </a:lnSpc>
                <a:defRPr sz="1400">
                  <a:solidFill>
                    <a:srgbClr val="398145"/>
                  </a:solidFill>
                  <a:latin typeface="Oswald-Regular"/>
                  <a:ea typeface="Oswald-Regular"/>
                  <a:cs typeface="Oswald-Regular"/>
                  <a:sym typeface="Oswald-Regular"/>
                </a:defRPr>
              </a:lvl1pPr>
            </a:lstStyle>
            <a:p>
              <a:pPr marL="0" marR="0" lvl="0" indent="0" algn="ctr" defTabSz="914400" eaLnBrk="1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6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entury Gothic" panose="020B0502020202020204" pitchFamily="34" charset="0"/>
                  <a:sym typeface="Oswald-Regular"/>
                </a:rPr>
                <a:t>Tarifario</a:t>
              </a:r>
            </a:p>
            <a:p>
              <a:pPr marL="0" marR="0" lvl="0" indent="0" algn="ctr" defTabSz="914400" eaLnBrk="1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L" sz="1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sym typeface="Oswald-Regular"/>
              </a:endParaRPr>
            </a:p>
            <a:p>
              <a:pPr marL="0" marR="0" lvl="0" indent="0" algn="ctr" defTabSz="914400" eaLnBrk="1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16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entury Gothic" panose="020B0502020202020204" pitchFamily="34" charset="0"/>
                  <a:sym typeface="Oswald-Regular"/>
                </a:rPr>
                <a:t> </a:t>
              </a:r>
              <a:endParaRPr kumimoji="0" lang="es-CL" sz="1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sym typeface="Oswald-Regular"/>
              </a:endParaRPr>
            </a:p>
          </p:txBody>
        </p:sp>
      </p:grpSp>
      <p:sp>
        <p:nvSpPr>
          <p:cNvPr id="172" name="TextBox 277">
            <a:extLst>
              <a:ext uri="{FF2B5EF4-FFF2-40B4-BE49-F238E27FC236}">
                <a16:creationId xmlns:a16="http://schemas.microsoft.com/office/drawing/2014/main" id="{0F0C2937-8405-2F82-1A53-D3685494A044}"/>
              </a:ext>
            </a:extLst>
          </p:cNvPr>
          <p:cNvSpPr txBox="1"/>
          <p:nvPr/>
        </p:nvSpPr>
        <p:spPr>
          <a:xfrm>
            <a:off x="2028584" y="664697"/>
            <a:ext cx="3018282" cy="33839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914400">
              <a:lnSpc>
                <a:spcPct val="120000"/>
              </a:lnSpc>
              <a:defRPr sz="1400">
                <a:solidFill>
                  <a:srgbClr val="398145"/>
                </a:solidFill>
                <a:latin typeface="Oswald-Regular"/>
                <a:ea typeface="Oswald-Regular"/>
                <a:cs typeface="Oswald-Regular"/>
                <a:sym typeface="Oswald-Regular"/>
              </a:defRPr>
            </a:lvl1pPr>
          </a:lstStyle>
          <a:p>
            <a:pPr marL="0" marR="0" lvl="0" indent="0" algn="ctr" defTabSz="91440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sym typeface="Oswald-Regular"/>
              </a:rPr>
              <a:t>Canales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sym typeface="Oswald-Regular"/>
            </a:endParaRPr>
          </a:p>
        </p:txBody>
      </p:sp>
      <p:sp>
        <p:nvSpPr>
          <p:cNvPr id="174" name="TextBox 277">
            <a:extLst>
              <a:ext uri="{FF2B5EF4-FFF2-40B4-BE49-F238E27FC236}">
                <a16:creationId xmlns:a16="http://schemas.microsoft.com/office/drawing/2014/main" id="{63642C2E-DD21-D6DC-6942-6FAD58CCCD81}"/>
              </a:ext>
            </a:extLst>
          </p:cNvPr>
          <p:cNvSpPr txBox="1"/>
          <p:nvPr/>
        </p:nvSpPr>
        <p:spPr>
          <a:xfrm>
            <a:off x="6666895" y="664697"/>
            <a:ext cx="1917520" cy="34144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914400">
              <a:lnSpc>
                <a:spcPct val="120000"/>
              </a:lnSpc>
              <a:defRPr sz="1400">
                <a:solidFill>
                  <a:srgbClr val="398145"/>
                </a:solidFill>
                <a:latin typeface="Oswald-Regular"/>
                <a:ea typeface="Oswald-Regular"/>
                <a:cs typeface="Oswald-Regular"/>
                <a:sym typeface="Oswald-Regular"/>
              </a:defRPr>
            </a:lvl1pPr>
          </a:lstStyle>
          <a:p>
            <a:pPr lvl="0" algn="ctr" hangingPunct="0">
              <a:buClrTx/>
              <a:defRPr/>
            </a:pPr>
            <a:r>
              <a:rPr lang="es-CL" sz="2000" b="1" kern="1200" noProof="0" dirty="0">
                <a:solidFill>
                  <a:srgbClr val="002060"/>
                </a:solidFill>
                <a:latin typeface="Century Gothic" panose="020B0502020202020204" pitchFamily="34" charset="0"/>
              </a:rPr>
              <a:t>Comités</a:t>
            </a:r>
            <a:endParaRPr kumimoji="0" lang="es-CL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sym typeface="Oswald-Regular"/>
            </a:endParaRPr>
          </a:p>
        </p:txBody>
      </p:sp>
      <p:sp>
        <p:nvSpPr>
          <p:cNvPr id="192" name="Rectángulo redondeado">
            <a:extLst>
              <a:ext uri="{FF2B5EF4-FFF2-40B4-BE49-F238E27FC236}">
                <a16:creationId xmlns:a16="http://schemas.microsoft.com/office/drawing/2014/main" id="{277A9B46-4A74-6BC3-4651-BF3C1E9771D3}"/>
              </a:ext>
            </a:extLst>
          </p:cNvPr>
          <p:cNvSpPr/>
          <p:nvPr/>
        </p:nvSpPr>
        <p:spPr>
          <a:xfrm>
            <a:off x="6986277" y="1105293"/>
            <a:ext cx="1307222" cy="552883"/>
          </a:xfrm>
          <a:prstGeom prst="roundRect">
            <a:avLst>
              <a:gd name="adj" fmla="val 16826"/>
            </a:avLst>
          </a:prstGeom>
          <a:solidFill>
            <a:srgbClr val="E4A542"/>
          </a:solidFill>
          <a:ln w="12700">
            <a:miter lim="400000"/>
          </a:ln>
        </p:spPr>
        <p:txBody>
          <a:bodyPr lIns="60959" rIns="60959"/>
          <a:lstStyle/>
          <a:p>
            <a:pPr defTabSz="609585" hangingPunct="0">
              <a:buClrTx/>
              <a:buFontTx/>
              <a:buNone/>
              <a:defRPr/>
            </a:pPr>
            <a:endParaRPr lang="es-CL" sz="2400" noProof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3" name="TextBox 277">
            <a:extLst>
              <a:ext uri="{FF2B5EF4-FFF2-40B4-BE49-F238E27FC236}">
                <a16:creationId xmlns:a16="http://schemas.microsoft.com/office/drawing/2014/main" id="{6E703A4F-67BD-D718-1570-AC84F9A102E1}"/>
              </a:ext>
            </a:extLst>
          </p:cNvPr>
          <p:cNvSpPr txBox="1"/>
          <p:nvPr/>
        </p:nvSpPr>
        <p:spPr>
          <a:xfrm>
            <a:off x="6887859" y="1024067"/>
            <a:ext cx="1480526" cy="689169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60959" rIns="60959" anchor="ctr"/>
          <a:lstStyle>
            <a:lvl1pPr defTabSz="914400">
              <a:lnSpc>
                <a:spcPct val="120000"/>
              </a:lnSpc>
              <a:defRPr sz="1400">
                <a:solidFill>
                  <a:srgbClr val="398145"/>
                </a:solidFill>
                <a:latin typeface="Oswald-Regular"/>
                <a:ea typeface="Oswald-Regular"/>
                <a:cs typeface="Oswald-Regular"/>
                <a:sym typeface="Oswald-Regular"/>
              </a:defRPr>
            </a:lvl1pPr>
          </a:lstStyle>
          <a:p>
            <a:pPr marL="0" marR="0" lvl="0" indent="0" algn="ctr" defTabSz="121917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sym typeface="Oswald-Regular"/>
              </a:rPr>
              <a:t>Comité de Agilidad</a:t>
            </a:r>
          </a:p>
        </p:txBody>
      </p:sp>
      <p:sp>
        <p:nvSpPr>
          <p:cNvPr id="198" name="Flecha: a la derecha 197">
            <a:extLst>
              <a:ext uri="{FF2B5EF4-FFF2-40B4-BE49-F238E27FC236}">
                <a16:creationId xmlns:a16="http://schemas.microsoft.com/office/drawing/2014/main" id="{9A5B97D7-ADE3-9969-3D91-7099CC460F36}"/>
              </a:ext>
            </a:extLst>
          </p:cNvPr>
          <p:cNvSpPr/>
          <p:nvPr/>
        </p:nvSpPr>
        <p:spPr>
          <a:xfrm>
            <a:off x="5471863" y="2226169"/>
            <a:ext cx="1268567" cy="210698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rgbClr val="4A66AC"/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6" name="Flecha: a la derecha 205">
            <a:extLst>
              <a:ext uri="{FF2B5EF4-FFF2-40B4-BE49-F238E27FC236}">
                <a16:creationId xmlns:a16="http://schemas.microsoft.com/office/drawing/2014/main" id="{56AE37E6-C735-79ED-804D-5FB3E183C2A6}"/>
              </a:ext>
            </a:extLst>
          </p:cNvPr>
          <p:cNvSpPr/>
          <p:nvPr/>
        </p:nvSpPr>
        <p:spPr>
          <a:xfrm>
            <a:off x="5485593" y="1275181"/>
            <a:ext cx="1254838" cy="210698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rgbClr val="4A66AC"/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7" name="Rectángulo redondeado">
            <a:extLst>
              <a:ext uri="{FF2B5EF4-FFF2-40B4-BE49-F238E27FC236}">
                <a16:creationId xmlns:a16="http://schemas.microsoft.com/office/drawing/2014/main" id="{08211213-A768-A402-2B8D-D4AD7A1079C4}"/>
              </a:ext>
            </a:extLst>
          </p:cNvPr>
          <p:cNvSpPr/>
          <p:nvPr/>
        </p:nvSpPr>
        <p:spPr>
          <a:xfrm>
            <a:off x="6986277" y="2032451"/>
            <a:ext cx="1307222" cy="552883"/>
          </a:xfrm>
          <a:prstGeom prst="roundRect">
            <a:avLst>
              <a:gd name="adj" fmla="val 16826"/>
            </a:avLst>
          </a:prstGeom>
          <a:solidFill>
            <a:srgbClr val="E4A542"/>
          </a:solidFill>
          <a:ln w="12700">
            <a:miter lim="400000"/>
          </a:ln>
        </p:spPr>
        <p:txBody>
          <a:bodyPr lIns="60959" rIns="60959"/>
          <a:lstStyle/>
          <a:p>
            <a:pPr defTabSz="609585" hangingPunct="0">
              <a:buClrTx/>
              <a:buFontTx/>
              <a:buNone/>
              <a:defRPr/>
            </a:pPr>
            <a:endParaRPr lang="es-CL" sz="2400" noProof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8" name="TextBox 277">
            <a:extLst>
              <a:ext uri="{FF2B5EF4-FFF2-40B4-BE49-F238E27FC236}">
                <a16:creationId xmlns:a16="http://schemas.microsoft.com/office/drawing/2014/main" id="{829E9505-7F3B-2653-3668-E79EFBFE3EBD}"/>
              </a:ext>
            </a:extLst>
          </p:cNvPr>
          <p:cNvSpPr txBox="1"/>
          <p:nvPr/>
        </p:nvSpPr>
        <p:spPr>
          <a:xfrm>
            <a:off x="7021024" y="1985322"/>
            <a:ext cx="1207606" cy="689169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60959" rIns="60959" anchor="ctr"/>
          <a:lstStyle>
            <a:lvl1pPr defTabSz="914400">
              <a:lnSpc>
                <a:spcPct val="120000"/>
              </a:lnSpc>
              <a:defRPr sz="1400">
                <a:solidFill>
                  <a:srgbClr val="398145"/>
                </a:solidFill>
                <a:latin typeface="Oswald-Regular"/>
                <a:ea typeface="Oswald-Regular"/>
                <a:cs typeface="Oswald-Regular"/>
                <a:sym typeface="Oswald-Regular"/>
              </a:defRPr>
            </a:lvl1pPr>
          </a:lstStyle>
          <a:p>
            <a:pPr marL="0" marR="0" lvl="0" indent="0" algn="ctr" defTabSz="121917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noProof="0" dirty="0">
                <a:solidFill>
                  <a:srgbClr val="FFFFFF"/>
                </a:solidFill>
                <a:latin typeface="Century Gothic" panose="020B0502020202020204" pitchFamily="34" charset="0"/>
              </a:rPr>
              <a:t>Comité de Proyectos</a:t>
            </a:r>
          </a:p>
        </p:txBody>
      </p:sp>
      <p:pic>
        <p:nvPicPr>
          <p:cNvPr id="211" name="Imagen 210">
            <a:extLst>
              <a:ext uri="{FF2B5EF4-FFF2-40B4-BE49-F238E27FC236}">
                <a16:creationId xmlns:a16="http://schemas.microsoft.com/office/drawing/2014/main" id="{4044CC89-A0CB-E9EC-37B6-4AFF58515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3" y="3526758"/>
            <a:ext cx="968765" cy="935359"/>
          </a:xfrm>
          <a:prstGeom prst="rect">
            <a:avLst/>
          </a:prstGeom>
        </p:spPr>
      </p:pic>
      <p:sp>
        <p:nvSpPr>
          <p:cNvPr id="213" name="Rectángulo redondeado">
            <a:extLst>
              <a:ext uri="{FF2B5EF4-FFF2-40B4-BE49-F238E27FC236}">
                <a16:creationId xmlns:a16="http://schemas.microsoft.com/office/drawing/2014/main" id="{3D2E80AC-CFD9-444A-A88C-ABE178917416}"/>
              </a:ext>
            </a:extLst>
          </p:cNvPr>
          <p:cNvSpPr/>
          <p:nvPr/>
        </p:nvSpPr>
        <p:spPr>
          <a:xfrm>
            <a:off x="6986277" y="2904549"/>
            <a:ext cx="1307222" cy="634446"/>
          </a:xfrm>
          <a:prstGeom prst="roundRect">
            <a:avLst>
              <a:gd name="adj" fmla="val 16826"/>
            </a:avLst>
          </a:prstGeom>
          <a:solidFill>
            <a:srgbClr val="E4A542"/>
          </a:solidFill>
          <a:ln w="12700">
            <a:miter lim="400000"/>
          </a:ln>
        </p:spPr>
        <p:txBody>
          <a:bodyPr lIns="60959" rIns="60959"/>
          <a:lstStyle/>
          <a:p>
            <a:pPr defTabSz="609585" hangingPunct="0">
              <a:buClrTx/>
              <a:buFontTx/>
              <a:buNone/>
              <a:defRPr/>
            </a:pPr>
            <a:endParaRPr lang="es-CL" sz="2400" noProof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0" name="TextBox 277">
            <a:extLst>
              <a:ext uri="{FF2B5EF4-FFF2-40B4-BE49-F238E27FC236}">
                <a16:creationId xmlns:a16="http://schemas.microsoft.com/office/drawing/2014/main" id="{BD95C648-7709-49D5-0F79-DB4433472421}"/>
              </a:ext>
            </a:extLst>
          </p:cNvPr>
          <p:cNvSpPr txBox="1"/>
          <p:nvPr/>
        </p:nvSpPr>
        <p:spPr>
          <a:xfrm>
            <a:off x="6971747" y="2940958"/>
            <a:ext cx="1306159" cy="53819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60959" rIns="60959" anchor="ctr"/>
          <a:lstStyle>
            <a:lvl1pPr defTabSz="914400">
              <a:lnSpc>
                <a:spcPct val="120000"/>
              </a:lnSpc>
              <a:defRPr sz="1400">
                <a:solidFill>
                  <a:srgbClr val="398145"/>
                </a:solidFill>
                <a:latin typeface="Oswald-Regular"/>
                <a:ea typeface="Oswald-Regular"/>
                <a:cs typeface="Oswald-Regular"/>
                <a:sym typeface="Oswald-Regular"/>
              </a:defRPr>
            </a:lvl1pPr>
          </a:lstStyle>
          <a:p>
            <a:pPr lvl="0" algn="ctr" defTabSz="1219170" hangingPunct="0">
              <a:buClrTx/>
              <a:defRPr/>
            </a:pPr>
            <a:r>
              <a:rPr lang="es-CL" noProof="0" dirty="0">
                <a:solidFill>
                  <a:srgbClr val="FFFFFF"/>
                </a:solidFill>
                <a:latin typeface="Century Gothic" panose="020B0502020202020204" pitchFamily="34" charset="0"/>
              </a:rPr>
              <a:t>Aceleradora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1AD217FD-5F5D-9EA8-EA72-0F3E93B71340}"/>
              </a:ext>
            </a:extLst>
          </p:cNvPr>
          <p:cNvGrpSpPr/>
          <p:nvPr/>
        </p:nvGrpSpPr>
        <p:grpSpPr>
          <a:xfrm>
            <a:off x="1730063" y="3961616"/>
            <a:ext cx="3621098" cy="552904"/>
            <a:chOff x="1730063" y="3961616"/>
            <a:chExt cx="3621098" cy="552904"/>
          </a:xfrm>
        </p:grpSpPr>
        <p:sp>
          <p:nvSpPr>
            <p:cNvPr id="169" name="TextBox 277">
              <a:extLst>
                <a:ext uri="{FF2B5EF4-FFF2-40B4-BE49-F238E27FC236}">
                  <a16:creationId xmlns:a16="http://schemas.microsoft.com/office/drawing/2014/main" id="{E2213B5D-6BD8-328A-872B-4AC37AE0ACF3}"/>
                </a:ext>
              </a:extLst>
            </p:cNvPr>
            <p:cNvSpPr txBox="1"/>
            <p:nvPr/>
          </p:nvSpPr>
          <p:spPr>
            <a:xfrm>
              <a:off x="1737783" y="4041917"/>
              <a:ext cx="3611789" cy="341440"/>
            </a:xfrm>
            <a:prstGeom prst="rect">
              <a:avLst/>
            </a:prstGeom>
            <a:noFill/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/>
            <a:lstStyle>
              <a:lvl1pPr defTabSz="914400">
                <a:lnSpc>
                  <a:spcPct val="120000"/>
                </a:lnSpc>
                <a:defRPr sz="1400">
                  <a:solidFill>
                    <a:srgbClr val="398145"/>
                  </a:solidFill>
                  <a:latin typeface="Oswald-Regular"/>
                  <a:ea typeface="Oswald-Regular"/>
                  <a:cs typeface="Oswald-Regular"/>
                  <a:sym typeface="Oswald-Regular"/>
                </a:defRPr>
              </a:lvl1pPr>
            </a:lstStyle>
            <a:p>
              <a:pPr lvl="0" algn="ctr" hangingPunct="0">
                <a:buClrTx/>
                <a:defRPr/>
              </a:pPr>
              <a:r>
                <a:rPr lang="es-CL" sz="1600" kern="1200" noProof="0">
                  <a:solidFill>
                    <a:srgbClr val="002060"/>
                  </a:solidFill>
                  <a:latin typeface="Century Gothic" panose="020B0502020202020204" pitchFamily="34" charset="0"/>
                </a:rPr>
                <a:t>Digitalización</a:t>
              </a:r>
            </a:p>
          </p:txBody>
        </p:sp>
        <p:sp>
          <p:nvSpPr>
            <p:cNvPr id="214" name="Rectángulo redondeado">
              <a:extLst>
                <a:ext uri="{FF2B5EF4-FFF2-40B4-BE49-F238E27FC236}">
                  <a16:creationId xmlns:a16="http://schemas.microsoft.com/office/drawing/2014/main" id="{462ECAA6-A28A-7600-A3E5-30AA00603553}"/>
                </a:ext>
              </a:extLst>
            </p:cNvPr>
            <p:cNvSpPr/>
            <p:nvPr/>
          </p:nvSpPr>
          <p:spPr>
            <a:xfrm>
              <a:off x="1730063" y="3961616"/>
              <a:ext cx="3621098" cy="552904"/>
            </a:xfrm>
            <a:prstGeom prst="roundRect">
              <a:avLst>
                <a:gd name="adj" fmla="val 16826"/>
              </a:avLst>
            </a:prstGeom>
            <a:noFill/>
            <a:ln w="28575">
              <a:solidFill>
                <a:srgbClr val="1D4993"/>
              </a:solidFill>
              <a:prstDash val="dash"/>
              <a:miter lim="400000"/>
            </a:ln>
          </p:spPr>
          <p:txBody>
            <a:bodyPr lIns="60959" rIns="60959"/>
            <a:lstStyle/>
            <a:p>
              <a:pPr defTabSz="609585" hangingPunct="0">
                <a:buClrTx/>
                <a:buFontTx/>
                <a:buNone/>
                <a:defRPr/>
              </a:pPr>
              <a:endParaRPr lang="es-CL" sz="2400" noProof="0">
                <a:solidFill>
                  <a:srgbClr val="00206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215" name="Flecha: a la derecha 214">
            <a:extLst>
              <a:ext uri="{FF2B5EF4-FFF2-40B4-BE49-F238E27FC236}">
                <a16:creationId xmlns:a16="http://schemas.microsoft.com/office/drawing/2014/main" id="{88527371-99B5-4AC6-9DE3-AEEF37DFB200}"/>
              </a:ext>
            </a:extLst>
          </p:cNvPr>
          <p:cNvSpPr/>
          <p:nvPr/>
        </p:nvSpPr>
        <p:spPr>
          <a:xfrm>
            <a:off x="5471864" y="4127630"/>
            <a:ext cx="1268566" cy="210698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rgbClr val="4A66AC"/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6" name="Rectángulo redondeado">
            <a:extLst>
              <a:ext uri="{FF2B5EF4-FFF2-40B4-BE49-F238E27FC236}">
                <a16:creationId xmlns:a16="http://schemas.microsoft.com/office/drawing/2014/main" id="{0B98B174-5AF3-59C1-7EF3-38C8F02300BD}"/>
              </a:ext>
            </a:extLst>
          </p:cNvPr>
          <p:cNvSpPr/>
          <p:nvPr/>
        </p:nvSpPr>
        <p:spPr>
          <a:xfrm>
            <a:off x="6986277" y="3859451"/>
            <a:ext cx="1307222" cy="552883"/>
          </a:xfrm>
          <a:prstGeom prst="roundRect">
            <a:avLst>
              <a:gd name="adj" fmla="val 16826"/>
            </a:avLst>
          </a:prstGeom>
          <a:solidFill>
            <a:srgbClr val="E4A542"/>
          </a:solidFill>
          <a:ln w="12700">
            <a:miter lim="400000"/>
          </a:ln>
        </p:spPr>
        <p:txBody>
          <a:bodyPr lIns="60959" rIns="60959"/>
          <a:lstStyle/>
          <a:p>
            <a:pPr defTabSz="609585" hangingPunct="0">
              <a:buClrTx/>
              <a:buFontTx/>
              <a:buNone/>
              <a:defRPr/>
            </a:pPr>
            <a:endParaRPr lang="es-CL" sz="2400" noProof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7" name="TextBox 277">
            <a:extLst>
              <a:ext uri="{FF2B5EF4-FFF2-40B4-BE49-F238E27FC236}">
                <a16:creationId xmlns:a16="http://schemas.microsoft.com/office/drawing/2014/main" id="{96EDB99C-3957-B5E5-DAA9-E0AB84CB704B}"/>
              </a:ext>
            </a:extLst>
          </p:cNvPr>
          <p:cNvSpPr txBox="1"/>
          <p:nvPr/>
        </p:nvSpPr>
        <p:spPr>
          <a:xfrm>
            <a:off x="7002805" y="3791307"/>
            <a:ext cx="1244041" cy="689169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60959" rIns="60959" anchor="ctr"/>
          <a:lstStyle>
            <a:lvl1pPr defTabSz="914400">
              <a:lnSpc>
                <a:spcPct val="120000"/>
              </a:lnSpc>
              <a:defRPr sz="1400">
                <a:solidFill>
                  <a:srgbClr val="398145"/>
                </a:solidFill>
                <a:latin typeface="Oswald-Regular"/>
                <a:ea typeface="Oswald-Regular"/>
                <a:cs typeface="Oswald-Regular"/>
                <a:sym typeface="Oswald-Regular"/>
              </a:defRPr>
            </a:lvl1pPr>
          </a:lstStyle>
          <a:p>
            <a:pPr marL="0" marR="0" lvl="0" indent="0" algn="ctr" defTabSz="121917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sym typeface="Oswald-Regular"/>
              </a:rPr>
              <a:t>Comité</a:t>
            </a:r>
          </a:p>
          <a:p>
            <a:pPr marL="0" marR="0" lvl="0" indent="0" algn="ctr" defTabSz="121917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sym typeface="Oswald-Regular"/>
              </a:rPr>
              <a:t>Digital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B1112C24-8091-7193-D474-7408DD46C1CA}"/>
              </a:ext>
            </a:extLst>
          </p:cNvPr>
          <p:cNvGrpSpPr/>
          <p:nvPr/>
        </p:nvGrpSpPr>
        <p:grpSpPr>
          <a:xfrm>
            <a:off x="1725879" y="2999591"/>
            <a:ext cx="3625282" cy="552904"/>
            <a:chOff x="1725879" y="2999591"/>
            <a:chExt cx="3625282" cy="552904"/>
          </a:xfrm>
        </p:grpSpPr>
        <p:sp>
          <p:nvSpPr>
            <p:cNvPr id="3" name="TextBox 277">
              <a:extLst>
                <a:ext uri="{FF2B5EF4-FFF2-40B4-BE49-F238E27FC236}">
                  <a16:creationId xmlns:a16="http://schemas.microsoft.com/office/drawing/2014/main" id="{6EDBAD1C-F946-835F-5EA1-A5CC7390979A}"/>
                </a:ext>
              </a:extLst>
            </p:cNvPr>
            <p:cNvSpPr txBox="1"/>
            <p:nvPr/>
          </p:nvSpPr>
          <p:spPr>
            <a:xfrm>
              <a:off x="1725879" y="3079892"/>
              <a:ext cx="3623693" cy="341440"/>
            </a:xfrm>
            <a:prstGeom prst="rect">
              <a:avLst/>
            </a:prstGeom>
            <a:noFill/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/>
            <a:lstStyle>
              <a:lvl1pPr defTabSz="914400">
                <a:lnSpc>
                  <a:spcPct val="120000"/>
                </a:lnSpc>
                <a:defRPr sz="1400">
                  <a:solidFill>
                    <a:srgbClr val="398145"/>
                  </a:solidFill>
                  <a:latin typeface="Oswald-Regular"/>
                  <a:ea typeface="Oswald-Regular"/>
                  <a:cs typeface="Oswald-Regular"/>
                  <a:sym typeface="Oswald-Regular"/>
                </a:defRPr>
              </a:lvl1pPr>
            </a:lstStyle>
            <a:p>
              <a:pPr lvl="0" algn="ctr" hangingPunct="0">
                <a:buClrTx/>
                <a:defRPr/>
              </a:pPr>
              <a:r>
                <a:rPr lang="en-US" sz="1600" kern="1200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Económico</a:t>
              </a:r>
            </a:p>
          </p:txBody>
        </p:sp>
        <p:sp>
          <p:nvSpPr>
            <p:cNvPr id="4" name="Rectángulo redondeado">
              <a:extLst>
                <a:ext uri="{FF2B5EF4-FFF2-40B4-BE49-F238E27FC236}">
                  <a16:creationId xmlns:a16="http://schemas.microsoft.com/office/drawing/2014/main" id="{4BF1A014-85C4-365C-AEE3-86D504E0B28C}"/>
                </a:ext>
              </a:extLst>
            </p:cNvPr>
            <p:cNvSpPr/>
            <p:nvPr/>
          </p:nvSpPr>
          <p:spPr>
            <a:xfrm>
              <a:off x="1730063" y="2999591"/>
              <a:ext cx="3621098" cy="552904"/>
            </a:xfrm>
            <a:prstGeom prst="roundRect">
              <a:avLst>
                <a:gd name="adj" fmla="val 16826"/>
              </a:avLst>
            </a:prstGeom>
            <a:noFill/>
            <a:ln w="28575">
              <a:solidFill>
                <a:srgbClr val="1D4993"/>
              </a:solidFill>
              <a:prstDash val="dash"/>
              <a:miter lim="400000"/>
            </a:ln>
          </p:spPr>
          <p:txBody>
            <a:bodyPr lIns="60959" rIns="60959"/>
            <a:lstStyle/>
            <a:p>
              <a:pPr defTabSz="609585" hangingPunct="0">
                <a:buClrTx/>
                <a:buFontTx/>
                <a:buNone/>
                <a:defRPr/>
              </a:pPr>
              <a:endParaRPr lang="es-CL" sz="2400" noProof="0">
                <a:solidFill>
                  <a:srgbClr val="00206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06E8A21F-0C47-EDF5-592C-CAA05C1E9DFC}"/>
              </a:ext>
            </a:extLst>
          </p:cNvPr>
          <p:cNvSpPr/>
          <p:nvPr/>
        </p:nvSpPr>
        <p:spPr>
          <a:xfrm>
            <a:off x="5471864" y="3165605"/>
            <a:ext cx="1268566" cy="210698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rgbClr val="4A66AC"/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4572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4" name="Google Shape;67;p14">
            <a:extLst>
              <a:ext uri="{FF2B5EF4-FFF2-40B4-BE49-F238E27FC236}">
                <a16:creationId xmlns:a16="http://schemas.microsoft.com/office/drawing/2014/main" id="{D1DE2E1F-F556-EF3F-83EB-00894351683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200000">
            <a:off x="4445248" y="454764"/>
            <a:ext cx="253504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66;p14">
            <a:extLst>
              <a:ext uri="{FF2B5EF4-FFF2-40B4-BE49-F238E27FC236}">
                <a16:creationId xmlns:a16="http://schemas.microsoft.com/office/drawing/2014/main" id="{11939F91-635A-25E6-6B7D-E36A0D90DCF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5667" y="109707"/>
            <a:ext cx="1308528" cy="365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0451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4ED9F631-7536-600C-7632-CD7A13FF5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>
            <a:extLst>
              <a:ext uri="{FF2B5EF4-FFF2-40B4-BE49-F238E27FC236}">
                <a16:creationId xmlns:a16="http://schemas.microsoft.com/office/drawing/2014/main" id="{188110DB-33C8-2F1A-B991-5072D5558C9B}"/>
              </a:ext>
            </a:extLst>
          </p:cNvPr>
          <p:cNvSpPr txBox="1"/>
          <p:nvPr/>
        </p:nvSpPr>
        <p:spPr>
          <a:xfrm>
            <a:off x="215600" y="127670"/>
            <a:ext cx="8392573" cy="954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CL" sz="1600" b="0" i="0" u="none" strike="noStrike" kern="0" cap="none" spc="0" normalizeH="0" baseline="0" noProof="0">
                <a:ln>
                  <a:noFill/>
                </a:ln>
                <a:solidFill>
                  <a:srgbClr val="124583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Acelera Ventures</a:t>
            </a:r>
          </a:p>
          <a:p>
            <a:pPr>
              <a:spcAft>
                <a:spcPts val="600"/>
              </a:spcAft>
              <a:defRPr/>
            </a:pPr>
            <a:r>
              <a:rPr lang="es-CL" sz="1200" b="1" dirty="0">
                <a:solidFill>
                  <a:srgbClr val="124583"/>
                </a:solidFill>
                <a:latin typeface="Century Gothic" panose="020B0502020202020204" pitchFamily="34" charset="0"/>
                <a:ea typeface="Montserrat Black"/>
                <a:cs typeface="Montserrat Black"/>
                <a:sym typeface="Montserrat Black"/>
              </a:rPr>
              <a:t>Acelera Ventures </a:t>
            </a:r>
            <a:r>
              <a:rPr lang="es-CL" sz="1200" dirty="0">
                <a:solidFill>
                  <a:srgbClr val="124583"/>
                </a:solidFill>
                <a:latin typeface="Century Gothic" panose="020B0502020202020204" pitchFamily="34" charset="0"/>
                <a:ea typeface="Montserrat Black"/>
                <a:cs typeface="Montserrat Black"/>
                <a:sym typeface="Montserrat Black"/>
              </a:rPr>
              <a:t>sigue un proceso de doble embudo para pasar las ideas a proyecto y luego ejecutar los proyectos con los recursos asignados.</a:t>
            </a:r>
          </a:p>
        </p:txBody>
      </p:sp>
      <p:pic>
        <p:nvPicPr>
          <p:cNvPr id="152" name="Google Shape;152;p22">
            <a:extLst>
              <a:ext uri="{FF2B5EF4-FFF2-40B4-BE49-F238E27FC236}">
                <a16:creationId xmlns:a16="http://schemas.microsoft.com/office/drawing/2014/main" id="{13AAEA7F-49B6-F3D9-C50C-7201B29AF33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5" y="169525"/>
            <a:ext cx="215825" cy="40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2" title="barrita.png">
            <a:extLst>
              <a:ext uri="{FF2B5EF4-FFF2-40B4-BE49-F238E27FC236}">
                <a16:creationId xmlns:a16="http://schemas.microsoft.com/office/drawing/2014/main" id="{03A8D70E-A0ED-2CCA-A7AE-3FA1D35281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77726" t="91569" b="5748"/>
          <a:stretch/>
        </p:blipFill>
        <p:spPr>
          <a:xfrm>
            <a:off x="7107275" y="4709900"/>
            <a:ext cx="2036726" cy="1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8195AD4-3590-312D-A8FD-631B01512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965" y="944786"/>
            <a:ext cx="3933865" cy="2950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8275CC0-F3AD-2ADF-FD5D-BCAEE1AEA3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375" y="1582006"/>
            <a:ext cx="4325625" cy="197976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23B1748-85A1-8F29-9472-09D8FA8DB461}"/>
              </a:ext>
            </a:extLst>
          </p:cNvPr>
          <p:cNvSpPr txBox="1"/>
          <p:nvPr/>
        </p:nvSpPr>
        <p:spPr>
          <a:xfrm>
            <a:off x="344185" y="4032394"/>
            <a:ext cx="4227815" cy="415498"/>
          </a:xfrm>
          <a:prstGeom prst="rect">
            <a:avLst/>
          </a:prstGeom>
          <a:noFill/>
          <a:ln w="19050">
            <a:solidFill>
              <a:srgbClr val="0C4A98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050" b="0" i="0" u="none" strike="noStrike" kern="0" cap="none" spc="0" normalizeH="0" baseline="0" noProof="0" dirty="0">
                <a:ln>
                  <a:noFill/>
                </a:ln>
                <a:solidFill>
                  <a:srgbClr val="0C4A98"/>
                </a:solidFill>
                <a:effectLst/>
                <a:uLnTx/>
                <a:uFillTx/>
                <a:latin typeface="Century Gothic" panose="020B0502020202020204" pitchFamily="34" charset="0"/>
                <a:sym typeface="Arial"/>
              </a:rPr>
              <a:t>Proceso opera con un equipo profesional dedicado y un comité decisor interno.</a:t>
            </a:r>
          </a:p>
        </p:txBody>
      </p:sp>
      <p:sp>
        <p:nvSpPr>
          <p:cNvPr id="5" name="Marcador de número de diapositiva 1">
            <a:extLst>
              <a:ext uri="{FF2B5EF4-FFF2-40B4-BE49-F238E27FC236}">
                <a16:creationId xmlns:a16="http://schemas.microsoft.com/office/drawing/2014/main" id="{5855FEFF-92C6-99AA-B60F-105BEE662142}"/>
              </a:ext>
            </a:extLst>
          </p:cNvPr>
          <p:cNvSpPr txBox="1">
            <a:spLocks/>
          </p:cNvSpPr>
          <p:nvPr/>
        </p:nvSpPr>
        <p:spPr>
          <a:xfrm>
            <a:off x="8472458" y="4841816"/>
            <a:ext cx="548700" cy="39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fld id="{00000000-1234-1234-1234-123412341234}" type="slidenum">
              <a:rPr lang="es-CL" sz="700" smtClean="0">
                <a:solidFill>
                  <a:schemeClr val="accent1">
                    <a:lumMod val="50000"/>
                  </a:schemeClr>
                </a:solidFill>
              </a:rPr>
              <a:pPr algn="r">
                <a:defRPr/>
              </a:pPr>
              <a:t>10</a:t>
            </a:fld>
            <a:endParaRPr lang="es-CL" sz="70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Google Shape;67;p14">
            <a:extLst>
              <a:ext uri="{FF2B5EF4-FFF2-40B4-BE49-F238E27FC236}">
                <a16:creationId xmlns:a16="http://schemas.microsoft.com/office/drawing/2014/main" id="{1E51FD41-12A2-C64B-8F97-198F73856978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6200000">
            <a:off x="4445248" y="454764"/>
            <a:ext cx="253504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0764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/>
          <p:nvPr/>
        </p:nvSpPr>
        <p:spPr>
          <a:xfrm>
            <a:off x="215600" y="125644"/>
            <a:ext cx="6435366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CL" sz="2000" noProof="0">
                <a:solidFill>
                  <a:srgbClr val="12458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Renovación de arranques con </a:t>
            </a:r>
            <a:r>
              <a:rPr lang="es-CL" sz="2000" noProof="0" dirty="0" err="1">
                <a:solidFill>
                  <a:srgbClr val="12458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microcracking</a:t>
            </a:r>
            <a:endParaRPr lang="es-CL" sz="2000" noProof="0" dirty="0">
              <a:solidFill>
                <a:srgbClr val="12458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48" name="Google Shape;14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5" y="169525"/>
            <a:ext cx="215825" cy="40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 descr="Imagen que contiene interior, tabla, pequeño, bicicleta&#10;&#10;El contenido generado por IA puede ser incorrecto.">
            <a:extLst>
              <a:ext uri="{FF2B5EF4-FFF2-40B4-BE49-F238E27FC236}">
                <a16:creationId xmlns:a16="http://schemas.microsoft.com/office/drawing/2014/main" id="{E0399847-87B1-A813-1330-FA3A5CACB3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72" r="5402"/>
          <a:stretch>
            <a:fillRect/>
          </a:stretch>
        </p:blipFill>
        <p:spPr>
          <a:xfrm rot="5400000">
            <a:off x="3817459" y="1216079"/>
            <a:ext cx="3399928" cy="2877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8333B70-CCE9-0021-2D77-D11D4B9C2F73}"/>
              </a:ext>
            </a:extLst>
          </p:cNvPr>
          <p:cNvSpPr txBox="1"/>
          <p:nvPr/>
        </p:nvSpPr>
        <p:spPr>
          <a:xfrm>
            <a:off x="7158810" y="1746741"/>
            <a:ext cx="1909507" cy="1815882"/>
          </a:xfrm>
          <a:prstGeom prst="rect">
            <a:avLst/>
          </a:prstGeom>
          <a:noFill/>
          <a:ln w="19050">
            <a:solidFill>
              <a:srgbClr val="3D824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Hacer más eficiente la renovación de arranques en los Territorios gracias a la expansión de la técnica de </a:t>
            </a:r>
            <a:r>
              <a:rPr kumimoji="0" lang="es-MX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microcraking</a:t>
            </a:r>
            <a:endParaRPr kumimoji="0" lang="es-MX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tserrat" panose="00000500000000000000" pitchFamily="2" charset="0"/>
              <a:cs typeface="Arial"/>
              <a:sym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54EB1B-06FB-FD57-257E-DC3BDCF590C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" r="28486" b="5428"/>
          <a:stretch>
            <a:fillRect/>
          </a:stretch>
        </p:blipFill>
        <p:spPr>
          <a:xfrm>
            <a:off x="107687" y="954718"/>
            <a:ext cx="3782271" cy="3399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Google Shape;67;p14">
            <a:extLst>
              <a:ext uri="{FF2B5EF4-FFF2-40B4-BE49-F238E27FC236}">
                <a16:creationId xmlns:a16="http://schemas.microsoft.com/office/drawing/2014/main" id="{D5333C9F-6D3F-8984-EF47-A5927EB5BB7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6200000">
            <a:off x="4445248" y="454764"/>
            <a:ext cx="253504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66;p14">
            <a:extLst>
              <a:ext uri="{FF2B5EF4-FFF2-40B4-BE49-F238E27FC236}">
                <a16:creationId xmlns:a16="http://schemas.microsoft.com/office/drawing/2014/main" id="{B1423396-0D17-2775-0085-A4DE0222263D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25667" y="109707"/>
            <a:ext cx="1308528" cy="36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7321E668-69A4-7A48-70C2-0BDD51F1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>
            <a:extLst>
              <a:ext uri="{FF2B5EF4-FFF2-40B4-BE49-F238E27FC236}">
                <a16:creationId xmlns:a16="http://schemas.microsoft.com/office/drawing/2014/main" id="{448C848E-2888-9838-EBEC-FA3BC46C5D9B}"/>
              </a:ext>
            </a:extLst>
          </p:cNvPr>
          <p:cNvSpPr txBox="1"/>
          <p:nvPr/>
        </p:nvSpPr>
        <p:spPr>
          <a:xfrm>
            <a:off x="281015" y="92532"/>
            <a:ext cx="639952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CL" sz="2000" b="0" i="0" u="none" strike="noStrike" kern="0" cap="none" spc="0" normalizeH="0" baseline="0" noProof="0">
                <a:ln>
                  <a:noFill/>
                </a:ln>
                <a:solidFill>
                  <a:srgbClr val="124583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Obras de capacidad para terceros</a:t>
            </a:r>
          </a:p>
        </p:txBody>
      </p:sp>
      <p:pic>
        <p:nvPicPr>
          <p:cNvPr id="148" name="Google Shape;148;p21">
            <a:extLst>
              <a:ext uri="{FF2B5EF4-FFF2-40B4-BE49-F238E27FC236}">
                <a16:creationId xmlns:a16="http://schemas.microsoft.com/office/drawing/2014/main" id="{851D507E-F7C2-E1BF-6132-010B47C0833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5" y="169525"/>
            <a:ext cx="215825" cy="4046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236E6C7-9F8F-23D0-7A03-840909D41863}"/>
              </a:ext>
            </a:extLst>
          </p:cNvPr>
          <p:cNvSpPr txBox="1"/>
          <p:nvPr/>
        </p:nvSpPr>
        <p:spPr>
          <a:xfrm>
            <a:off x="6310737" y="1775714"/>
            <a:ext cx="2632323" cy="1600438"/>
          </a:xfrm>
          <a:prstGeom prst="rect">
            <a:avLst/>
          </a:prstGeom>
          <a:noFill/>
          <a:ln w="19050">
            <a:solidFill>
              <a:srgbClr val="3D8240"/>
            </a:solidFill>
            <a:prstDash val="dash"/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Construcción de obras sanitarias claves como pozos, estanques y planta elevadoras, para terceros, generando ingresos adicionales para la compañía.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3FA9799-5CFA-6495-770D-F272D3EEE5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t="13045" b="13137"/>
          <a:stretch>
            <a:fillRect/>
          </a:stretch>
        </p:blipFill>
        <p:spPr>
          <a:xfrm>
            <a:off x="106049" y="657475"/>
            <a:ext cx="3374729" cy="2091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DDAB7CD-8217-91D6-D1B3-B2124E9819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681" y="2061152"/>
            <a:ext cx="4772025" cy="263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Google Shape;67;p14">
            <a:extLst>
              <a:ext uri="{FF2B5EF4-FFF2-40B4-BE49-F238E27FC236}">
                <a16:creationId xmlns:a16="http://schemas.microsoft.com/office/drawing/2014/main" id="{6045C86A-1734-A79A-C574-6F0846D8BA5C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6200000">
            <a:off x="4445248" y="454764"/>
            <a:ext cx="253504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66;p14">
            <a:extLst>
              <a:ext uri="{FF2B5EF4-FFF2-40B4-BE49-F238E27FC236}">
                <a16:creationId xmlns:a16="http://schemas.microsoft.com/office/drawing/2014/main" id="{92AC63EA-153D-67B4-E2F2-B8AA3B862A38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25667" y="109707"/>
            <a:ext cx="1308528" cy="365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1174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D7CC2DD6-E77F-3C8D-1BEE-5D7F5EF30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>
            <a:extLst>
              <a:ext uri="{FF2B5EF4-FFF2-40B4-BE49-F238E27FC236}">
                <a16:creationId xmlns:a16="http://schemas.microsoft.com/office/drawing/2014/main" id="{88B7B93D-2E53-B24C-8BBD-2A9413B74BFB}"/>
              </a:ext>
            </a:extLst>
          </p:cNvPr>
          <p:cNvSpPr txBox="1"/>
          <p:nvPr/>
        </p:nvSpPr>
        <p:spPr>
          <a:xfrm>
            <a:off x="209805" y="127372"/>
            <a:ext cx="7479162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000" b="0" i="0" u="none" strike="noStrike" kern="0" cap="none" spc="0" normalizeH="0" baseline="0" noProof="0" dirty="0">
                <a:ln>
                  <a:noFill/>
                </a:ln>
                <a:solidFill>
                  <a:srgbClr val="124583"/>
                </a:solidFill>
                <a:effectLst/>
                <a:uLnTx/>
                <a:uFillTx/>
                <a:latin typeface="Montserrat Black"/>
                <a:ea typeface="Montserrat Black"/>
                <a:cs typeface="Montserrat Black"/>
                <a:sym typeface="Montserrat Black"/>
              </a:rPr>
              <a:t>Adecuación de empalmes para migrar a cliente libre</a:t>
            </a:r>
          </a:p>
        </p:txBody>
      </p:sp>
      <p:pic>
        <p:nvPicPr>
          <p:cNvPr id="148" name="Google Shape;148;p21">
            <a:extLst>
              <a:ext uri="{FF2B5EF4-FFF2-40B4-BE49-F238E27FC236}">
                <a16:creationId xmlns:a16="http://schemas.microsoft.com/office/drawing/2014/main" id="{49D5EC2A-EB8D-B129-9E05-EDA619407FE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5" y="169525"/>
            <a:ext cx="215825" cy="4046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32B32A6-5EBB-4788-7513-EE36F1EDA25B}"/>
              </a:ext>
            </a:extLst>
          </p:cNvPr>
          <p:cNvSpPr txBox="1"/>
          <p:nvPr/>
        </p:nvSpPr>
        <p:spPr>
          <a:xfrm>
            <a:off x="482823" y="1986973"/>
            <a:ext cx="2527795" cy="1815882"/>
          </a:xfrm>
          <a:prstGeom prst="rect">
            <a:avLst/>
          </a:prstGeom>
          <a:noFill/>
          <a:ln w="19050">
            <a:solidFill>
              <a:srgbClr val="3D8240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tserrat" panose="00000500000000000000" pitchFamily="2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anose="00000500000000000000" pitchFamily="2" charset="0"/>
                <a:cs typeface="Arial"/>
                <a:sym typeface="Arial"/>
              </a:rPr>
              <a:t>Disminuir los costos operacionales relacionados con el consumo energético frente a la oportunidad de migrar a cliente libre.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tserrat" panose="00000500000000000000" pitchFamily="2" charset="0"/>
              <a:cs typeface="Arial"/>
              <a:sym typeface="Arial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F54B4B4-AF4C-4AA8-144B-06A1BA931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0803" y="900714"/>
            <a:ext cx="5040373" cy="3342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Google Shape;67;p14">
            <a:extLst>
              <a:ext uri="{FF2B5EF4-FFF2-40B4-BE49-F238E27FC236}">
                <a16:creationId xmlns:a16="http://schemas.microsoft.com/office/drawing/2014/main" id="{912C1338-1776-4718-A2BD-4E50A725840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200000">
            <a:off x="4450256" y="449756"/>
            <a:ext cx="243488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66;p14">
            <a:extLst>
              <a:ext uri="{FF2B5EF4-FFF2-40B4-BE49-F238E27FC236}">
                <a16:creationId xmlns:a16="http://schemas.microsoft.com/office/drawing/2014/main" id="{BA20BF23-F1B9-D217-F4A8-9A1DAF29BB4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5667" y="109707"/>
            <a:ext cx="1308528" cy="365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4953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B483E3FA-F635-9D34-D42A-414EADBDC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Vista desde lo alto de una montaña con vista al campo&#10;&#10;El contenido generado por IA puede ser incorrecto.">
            <a:extLst>
              <a:ext uri="{FF2B5EF4-FFF2-40B4-BE49-F238E27FC236}">
                <a16:creationId xmlns:a16="http://schemas.microsoft.com/office/drawing/2014/main" id="{9A704EBE-8B45-747F-A716-25950ACAEA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376"/>
          <a:stretch>
            <a:fillRect/>
          </a:stretch>
        </p:blipFill>
        <p:spPr>
          <a:xfrm>
            <a:off x="0" y="1588115"/>
            <a:ext cx="9144225" cy="3317692"/>
          </a:xfrm>
          <a:prstGeom prst="rect">
            <a:avLst/>
          </a:prstGeom>
        </p:spPr>
      </p:pic>
      <p:sp>
        <p:nvSpPr>
          <p:cNvPr id="193" name="Google Shape;193;p26">
            <a:extLst>
              <a:ext uri="{FF2B5EF4-FFF2-40B4-BE49-F238E27FC236}">
                <a16:creationId xmlns:a16="http://schemas.microsoft.com/office/drawing/2014/main" id="{62C7E728-3243-38A7-1794-36FD874501D1}"/>
              </a:ext>
            </a:extLst>
          </p:cNvPr>
          <p:cNvSpPr txBox="1"/>
          <p:nvPr/>
        </p:nvSpPr>
        <p:spPr>
          <a:xfrm>
            <a:off x="2398140" y="1022858"/>
            <a:ext cx="4347713" cy="603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3400" b="1" noProof="0">
                <a:solidFill>
                  <a:srgbClr val="0C4A98"/>
                </a:solidFill>
                <a:latin typeface="Montserrat"/>
                <a:ea typeface="Montserrat"/>
                <a:cs typeface="Montserrat"/>
                <a:sym typeface="Montserrat"/>
              </a:rPr>
              <a:t>Economía circular</a:t>
            </a:r>
          </a:p>
        </p:txBody>
      </p:sp>
      <p:sp>
        <p:nvSpPr>
          <p:cNvPr id="194" name="Google Shape;194;p26">
            <a:extLst>
              <a:ext uri="{FF2B5EF4-FFF2-40B4-BE49-F238E27FC236}">
                <a16:creationId xmlns:a16="http://schemas.microsoft.com/office/drawing/2014/main" id="{777D2825-4E47-2EF4-E43C-6C6A5FEFC196}"/>
              </a:ext>
            </a:extLst>
          </p:cNvPr>
          <p:cNvSpPr txBox="1"/>
          <p:nvPr/>
        </p:nvSpPr>
        <p:spPr>
          <a:xfrm>
            <a:off x="2676410" y="1562790"/>
            <a:ext cx="3791174" cy="58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100" noProof="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Miquel Sans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100" noProof="0" dirty="0">
                <a:solidFill>
                  <a:srgbClr val="0C4A9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Director Financiero</a:t>
            </a:r>
          </a:p>
        </p:txBody>
      </p:sp>
      <p:pic>
        <p:nvPicPr>
          <p:cNvPr id="196" name="Google Shape;196;p26">
            <a:extLst>
              <a:ext uri="{FF2B5EF4-FFF2-40B4-BE49-F238E27FC236}">
                <a16:creationId xmlns:a16="http://schemas.microsoft.com/office/drawing/2014/main" id="{E1251741-ABFD-BEC8-7950-A2F85E1753D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9300" y="291750"/>
            <a:ext cx="1308528" cy="36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6">
            <a:extLst>
              <a:ext uri="{FF2B5EF4-FFF2-40B4-BE49-F238E27FC236}">
                <a16:creationId xmlns:a16="http://schemas.microsoft.com/office/drawing/2014/main" id="{E76E2033-3D10-59A2-50CB-6BB8EABC726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25" y="169525"/>
            <a:ext cx="215825" cy="40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22;p28">
            <a:extLst>
              <a:ext uri="{FF2B5EF4-FFF2-40B4-BE49-F238E27FC236}">
                <a16:creationId xmlns:a16="http://schemas.microsoft.com/office/drawing/2014/main" id="{8FB01D16-E088-666E-EDB3-9100C1A18FB2}"/>
              </a:ext>
            </a:extLst>
          </p:cNvPr>
          <p:cNvSpPr txBox="1"/>
          <p:nvPr/>
        </p:nvSpPr>
        <p:spPr>
          <a:xfrm>
            <a:off x="376172" y="194850"/>
            <a:ext cx="2447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100" noProof="0" dirty="0">
                <a:solidFill>
                  <a:srgbClr val="0C4A98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Un propósito compartido</a:t>
            </a:r>
          </a:p>
        </p:txBody>
      </p:sp>
      <p:pic>
        <p:nvPicPr>
          <p:cNvPr id="4" name="Google Shape;67;p14">
            <a:extLst>
              <a:ext uri="{FF2B5EF4-FFF2-40B4-BE49-F238E27FC236}">
                <a16:creationId xmlns:a16="http://schemas.microsoft.com/office/drawing/2014/main" id="{E4C0FE6E-24D7-80C4-96A2-6E3AB7C6F634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6200000">
            <a:off x="4445248" y="454764"/>
            <a:ext cx="253504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236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30" name="Google Shape;330;p33"/>
          <p:cNvPicPr preferRelativeResize="0"/>
          <p:nvPr/>
        </p:nvPicPr>
        <p:blipFill rotWithShape="1">
          <a:blip r:embed="rId3">
            <a:alphaModFix/>
          </a:blip>
          <a:srcRect t="49" b="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D8BCAE0DD67A24AAC0C701D9EBCCAE8" ma:contentTypeVersion="15" ma:contentTypeDescription="Crear nuevo documento." ma:contentTypeScope="" ma:versionID="103699a13f4520ced189acf94e4f67d1">
  <xsd:schema xmlns:xsd="http://www.w3.org/2001/XMLSchema" xmlns:xs="http://www.w3.org/2001/XMLSchema" xmlns:p="http://schemas.microsoft.com/office/2006/metadata/properties" xmlns:ns2="83f9aa00-8c8e-40b3-b345-7b2e9bbe0aca" xmlns:ns3="5c4cb548-0a35-42b0-bd22-49f03ff54eaf" targetNamespace="http://schemas.microsoft.com/office/2006/metadata/properties" ma:root="true" ma:fieldsID="563b32aa60d25c1abb1d176a0fed1bcd" ns2:_="" ns3:_="">
    <xsd:import namespace="83f9aa00-8c8e-40b3-b345-7b2e9bbe0aca"/>
    <xsd:import namespace="5c4cb548-0a35-42b0-bd22-49f03ff54e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f9aa00-8c8e-40b3-b345-7b2e9bbe0a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Etiquetas de imagen" ma:readOnly="false" ma:fieldId="{5cf76f15-5ced-4ddc-b409-7134ff3c332f}" ma:taxonomyMulti="true" ma:sspId="48f0e803-a5df-4450-bbb8-f0df653328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4cb548-0a35-42b0-bd22-49f03ff54ea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6a7b7838-1836-4d26-9620-b9b6d62d79f2}" ma:internalName="TaxCatchAll" ma:showField="CatchAllData" ma:web="5c4cb548-0a35-42b0-bd22-49f03ff54e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f9aa00-8c8e-40b3-b345-7b2e9bbe0aca">
      <Terms xmlns="http://schemas.microsoft.com/office/infopath/2007/PartnerControls"/>
    </lcf76f155ced4ddcb4097134ff3c332f>
    <TaxCatchAll xmlns="5c4cb548-0a35-42b0-bd22-49f03ff54eaf" xsi:nil="true"/>
  </documentManagement>
</p:properties>
</file>

<file path=customXml/itemProps1.xml><?xml version="1.0" encoding="utf-8"?>
<ds:datastoreItem xmlns:ds="http://schemas.openxmlformats.org/officeDocument/2006/customXml" ds:itemID="{AE915743-F67E-415D-B70A-6A15CE1F11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C1CCFD-38E5-46E3-99EC-990614BB9203}">
  <ds:schemaRefs>
    <ds:schemaRef ds:uri="5c4cb548-0a35-42b0-bd22-49f03ff54eaf"/>
    <ds:schemaRef ds:uri="83f9aa00-8c8e-40b3-b345-7b2e9bbe0ac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334BB14-77D3-40CB-BBF7-C515A1178F15}">
  <ds:schemaRefs>
    <ds:schemaRef ds:uri="5c4cb548-0a35-42b0-bd22-49f03ff54eaf"/>
    <ds:schemaRef ds:uri="83f9aa00-8c8e-40b3-b345-7b2e9bbe0aca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318</Words>
  <Application>Microsoft Office PowerPoint</Application>
  <PresentationFormat>Presentación en pantalla (16:9)</PresentationFormat>
  <Paragraphs>83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Open Sans Light</vt:lpstr>
      <vt:lpstr>Montserrat Medium</vt:lpstr>
      <vt:lpstr>Montserrat</vt:lpstr>
      <vt:lpstr>Century Gothic</vt:lpstr>
      <vt:lpstr>Montserrat Black</vt:lpstr>
      <vt:lpstr>Arial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Javiera Isidora Viscaya Jaña</dc:creator>
  <cp:lastModifiedBy>Javiera Isidora Viscaya Jaña</cp:lastModifiedBy>
  <cp:revision>2</cp:revision>
  <dcterms:modified xsi:type="dcterms:W3CDTF">2025-09-09T20:05:48Z</dcterms:modified>
</cp: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ContentTypeId">
    <vt:lpwstr>0x0101006D8BCAE0DD67A24AAC0C701D9EBCCAE8</vt:lpwstr>
  </op:property>
  <op:property fmtid="{D5CDD505-2E9C-101B-9397-08002B2CF9AE}" pid="3" name="MediaServiceImageTags">
    <vt:lpwstr/>
  </op:property>
  <op:property fmtid="{D5CDD505-2E9C-101B-9397-08002B2CF9AE}" pid="4" name="KriptosClassAi">
    <vt:lpwstr>1-Uso Interno</vt:lpwstr>
  </op:property>
</op:Properties>
</file>