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12.xml" ContentType="application/vnd.openxmlformats-officedocument.drawingml.chart+xml"/>
  <Override PartName="/ppt/charts/style5.xml" ContentType="application/vnd.ms-office.chartstyle+xml"/>
  <Override PartName="/ppt/charts/colors5.xml" ContentType="application/vnd.ms-office.chartcolorstyle+xml"/>
  <Override PartName="/ppt/charts/chart13.xml" ContentType="application/vnd.openxmlformats-officedocument.drawingml.chart+xml"/>
  <Override PartName="/ppt/charts/style6.xml" ContentType="application/vnd.ms-office.chartstyle+xml"/>
  <Override PartName="/ppt/charts/colors6.xml" ContentType="application/vnd.ms-office.chartcolorstyle+xml"/>
  <Override PartName="/ppt/charts/chart14.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276" r:id="rId2"/>
    <p:sldId id="282" r:id="rId3"/>
    <p:sldId id="283" r:id="rId4"/>
    <p:sldId id="284" r:id="rId5"/>
    <p:sldId id="310" r:id="rId6"/>
    <p:sldId id="285" r:id="rId7"/>
    <p:sldId id="286" r:id="rId8"/>
    <p:sldId id="311" r:id="rId9"/>
    <p:sldId id="305" r:id="rId10"/>
    <p:sldId id="306" r:id="rId11"/>
    <p:sldId id="307" r:id="rId12"/>
    <p:sldId id="308" r:id="rId13"/>
    <p:sldId id="288" r:id="rId14"/>
    <p:sldId id="292" r:id="rId15"/>
    <p:sldId id="293" r:id="rId16"/>
    <p:sldId id="295" r:id="rId17"/>
    <p:sldId id="297" r:id="rId18"/>
    <p:sldId id="296" r:id="rId19"/>
    <p:sldId id="298" r:id="rId20"/>
    <p:sldId id="294" r:id="rId21"/>
    <p:sldId id="302" r:id="rId22"/>
    <p:sldId id="304" r:id="rId23"/>
    <p:sldId id="309" r:id="rId24"/>
    <p:sldId id="299" r:id="rId25"/>
    <p:sldId id="300" r:id="rId26"/>
    <p:sldId id="301" r:id="rId27"/>
    <p:sldId id="281" r:id="rId28"/>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5" userDrawn="1">
          <p15:clr>
            <a:srgbClr val="A4A3A4"/>
          </p15:clr>
        </p15:guide>
        <p15:guide id="3" orient="horz" pos="4320" userDrawn="1">
          <p15:clr>
            <a:srgbClr val="A4A3A4"/>
          </p15:clr>
        </p15:guide>
        <p15:guide id="4" pos="3840" userDrawn="1">
          <p15:clr>
            <a:srgbClr val="A4A3A4"/>
          </p15:clr>
        </p15:guide>
        <p15:guide id="5" userDrawn="1">
          <p15:clr>
            <a:srgbClr val="A4A3A4"/>
          </p15:clr>
        </p15:guide>
        <p15:guide id="6" pos="76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511E"/>
    <a:srgbClr val="042534"/>
    <a:srgbClr val="041E2A"/>
    <a:srgbClr val="803ABE"/>
    <a:srgbClr val="1A8138"/>
    <a:srgbClr val="3495DC"/>
    <a:srgbClr val="3494DC"/>
    <a:srgbClr val="1E5DA5"/>
    <a:srgbClr val="188137"/>
    <a:srgbClr val="AE19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63" autoAdjust="0"/>
    <p:restoredTop sz="94660"/>
  </p:normalViewPr>
  <p:slideViewPr>
    <p:cSldViewPr snapToGrid="0" showGuides="1">
      <p:cViewPr varScale="1">
        <p:scale>
          <a:sx n="88" d="100"/>
          <a:sy n="88" d="100"/>
        </p:scale>
        <p:origin x="222" y="96"/>
      </p:cViewPr>
      <p:guideLst>
        <p:guide orient="horz" pos="2160"/>
        <p:guide orient="horz" pos="5"/>
        <p:guide orient="horz" pos="4320"/>
        <p:guide pos="3840"/>
        <p:guide/>
        <p:guide pos="7680"/>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67" d="100"/>
          <a:sy n="67" d="100"/>
        </p:scale>
        <p:origin x="189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4.xml"/><Relationship Id="rId1" Type="http://schemas.microsoft.com/office/2011/relationships/chartStyle" Target="style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5.xml"/><Relationship Id="rId1" Type="http://schemas.microsoft.com/office/2011/relationships/chartStyle" Target="style5.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6.xml"/><Relationship Id="rId1" Type="http://schemas.microsoft.com/office/2011/relationships/chartStyle" Target="style6.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7.xml"/><Relationship Id="rId1" Type="http://schemas.microsoft.com/office/2011/relationships/chartStyle" Target="style7.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openxmlformats.org/officeDocument/2006/relationships/oleObject" Target="file:///\\localhost\Users\Pablo\Downloads\Histo&#769;rico%20Inversiones%20y%20Utilidad%202000%20-%202016-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400" dirty="0" err="1" smtClean="0">
                <a:solidFill>
                  <a:schemeClr val="bg1"/>
                </a:solidFill>
              </a:rPr>
              <a:t>Tarifa</a:t>
            </a:r>
            <a:r>
              <a:rPr lang="en-US" sz="1400" dirty="0" smtClean="0">
                <a:solidFill>
                  <a:schemeClr val="bg1"/>
                </a:solidFill>
              </a:rPr>
              <a:t> de</a:t>
            </a:r>
            <a:r>
              <a:rPr lang="en-US" sz="1400" baseline="0" dirty="0" smtClean="0">
                <a:solidFill>
                  <a:schemeClr val="bg1"/>
                </a:solidFill>
              </a:rPr>
              <a:t> </a:t>
            </a:r>
            <a:r>
              <a:rPr lang="en-US" sz="1400" baseline="0" dirty="0" err="1" smtClean="0">
                <a:solidFill>
                  <a:schemeClr val="bg1"/>
                </a:solidFill>
              </a:rPr>
              <a:t>Combinada</a:t>
            </a:r>
            <a:r>
              <a:rPr lang="en-US" sz="1400" baseline="0" dirty="0" smtClean="0">
                <a:solidFill>
                  <a:schemeClr val="bg1"/>
                </a:solidFill>
              </a:rPr>
              <a:t> de Agua Potable y Aguas </a:t>
            </a:r>
            <a:r>
              <a:rPr lang="en-US" sz="1400" baseline="0" dirty="0" err="1" smtClean="0">
                <a:solidFill>
                  <a:schemeClr val="bg1"/>
                </a:solidFill>
              </a:rPr>
              <a:t>Servidas</a:t>
            </a:r>
            <a:r>
              <a:rPr lang="en-US" sz="1400" baseline="0" dirty="0" smtClean="0">
                <a:solidFill>
                  <a:schemeClr val="bg1"/>
                </a:solidFill>
              </a:rPr>
              <a:t> </a:t>
            </a:r>
            <a:r>
              <a:rPr lang="en-US" sz="1400" baseline="0" dirty="0" err="1" smtClean="0">
                <a:solidFill>
                  <a:schemeClr val="bg1"/>
                </a:solidFill>
              </a:rPr>
              <a:t>Ciudades</a:t>
            </a:r>
            <a:r>
              <a:rPr lang="en-US" sz="1400" baseline="0" dirty="0" smtClean="0">
                <a:solidFill>
                  <a:schemeClr val="bg1"/>
                </a:solidFill>
              </a:rPr>
              <a:t> </a:t>
            </a:r>
            <a:r>
              <a:rPr lang="en-US" sz="1400" baseline="0" dirty="0" err="1" smtClean="0">
                <a:solidFill>
                  <a:schemeClr val="bg1"/>
                </a:solidFill>
              </a:rPr>
              <a:t>Principales</a:t>
            </a:r>
            <a:r>
              <a:rPr lang="en-US" sz="1400" baseline="0" dirty="0" smtClean="0">
                <a:solidFill>
                  <a:schemeClr val="bg1"/>
                </a:solidFill>
              </a:rPr>
              <a:t> de </a:t>
            </a:r>
            <a:r>
              <a:rPr lang="en-US" sz="1400" baseline="0" dirty="0" err="1" smtClean="0">
                <a:solidFill>
                  <a:schemeClr val="bg1"/>
                </a:solidFill>
              </a:rPr>
              <a:t>Países</a:t>
            </a:r>
            <a:r>
              <a:rPr lang="en-US" sz="1400" baseline="0" dirty="0" smtClean="0">
                <a:solidFill>
                  <a:schemeClr val="bg1"/>
                </a:solidFill>
              </a:rPr>
              <a:t> OCDE</a:t>
            </a:r>
            <a:br>
              <a:rPr lang="en-US" sz="1400" baseline="0" dirty="0" smtClean="0">
                <a:solidFill>
                  <a:schemeClr val="bg1"/>
                </a:solidFill>
              </a:rPr>
            </a:br>
            <a:r>
              <a:rPr lang="es-CL" sz="1400" dirty="0" smtClean="0">
                <a:solidFill>
                  <a:schemeClr val="bg1"/>
                </a:solidFill>
                <a:effectLst/>
              </a:rPr>
              <a:t>Comparación en USD/m</a:t>
            </a:r>
            <a:r>
              <a:rPr lang="es-CL" sz="1400" baseline="30000" dirty="0" smtClean="0">
                <a:solidFill>
                  <a:schemeClr val="bg1"/>
                </a:solidFill>
                <a:effectLst/>
              </a:rPr>
              <a:t>3</a:t>
            </a:r>
            <a:r>
              <a:rPr lang="es-CL" sz="1400" dirty="0" smtClean="0">
                <a:solidFill>
                  <a:schemeClr val="bg1"/>
                </a:solidFill>
                <a:effectLst/>
              </a:rPr>
              <a:t> en base a un consumo de 15 m</a:t>
            </a:r>
            <a:r>
              <a:rPr lang="es-CL" sz="1400" baseline="30000" dirty="0" smtClean="0">
                <a:solidFill>
                  <a:schemeClr val="bg1"/>
                </a:solidFill>
                <a:effectLst/>
              </a:rPr>
              <a:t>3</a:t>
            </a:r>
            <a:r>
              <a:rPr lang="es-CL" sz="1400" dirty="0" smtClean="0">
                <a:solidFill>
                  <a:schemeClr val="bg1"/>
                </a:solidFill>
                <a:effectLst/>
              </a:rPr>
              <a:t> por mes </a:t>
            </a:r>
            <a:endParaRPr lang="es-CL" sz="1400" dirty="0">
              <a:solidFill>
                <a:schemeClr val="bg1"/>
              </a:solidFil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s-CL"/>
        </a:p>
      </c:txPr>
    </c:title>
    <c:autoTitleDeleted val="0"/>
    <c:plotArea>
      <c:layout>
        <c:manualLayout>
          <c:layoutTarget val="inner"/>
          <c:xMode val="edge"/>
          <c:yMode val="edge"/>
          <c:x val="2.79658469149861E-2"/>
          <c:y val="6.4951321153583097E-2"/>
          <c:w val="0.97203415308501395"/>
          <c:h val="0.66660307406193753"/>
        </c:manualLayout>
      </c:layout>
      <c:barChart>
        <c:barDir val="col"/>
        <c:grouping val="clustered"/>
        <c:varyColors val="0"/>
        <c:ser>
          <c:idx val="0"/>
          <c:order val="0"/>
          <c:tx>
            <c:strRef>
              <c:f>Hoja1!$B$1</c:f>
              <c:strCache>
                <c:ptCount val="1"/>
                <c:pt idx="0">
                  <c:v>Promedio de Combined bill per m3 (USD)</c:v>
                </c:pt>
              </c:strCache>
            </c:strRef>
          </c:tx>
          <c:spPr>
            <a:solidFill>
              <a:sysClr val="window" lastClr="FFFFFF"/>
            </a:solidFill>
            <a:ln>
              <a:noFill/>
            </a:ln>
            <a:effectLst/>
          </c:spPr>
          <c:invertIfNegative val="0"/>
          <c:dPt>
            <c:idx val="0"/>
            <c:invertIfNegative val="0"/>
            <c:bubble3D val="0"/>
          </c:dPt>
          <c:dPt>
            <c:idx val="16"/>
            <c:invertIfNegative val="0"/>
            <c:bubble3D val="0"/>
          </c:dPt>
          <c:dPt>
            <c:idx val="24"/>
            <c:invertIfNegative val="0"/>
            <c:bubble3D val="0"/>
            <c:spPr>
              <a:solidFill>
                <a:sysClr val="window" lastClr="FFFFFF"/>
              </a:solidFill>
              <a:ln>
                <a:noFill/>
              </a:ln>
              <a:effectLst/>
            </c:spPr>
          </c:dPt>
          <c:dPt>
            <c:idx val="31"/>
            <c:invertIfNegative val="0"/>
            <c:bubble3D val="0"/>
            <c:spPr>
              <a:solidFill>
                <a:sysClr val="window" lastClr="FFFFFF"/>
              </a:solidFill>
              <a:ln>
                <a:noFill/>
              </a:ln>
              <a:effectLst/>
            </c:spPr>
          </c:dPt>
          <c:dPt>
            <c:idx val="32"/>
            <c:invertIfNegative val="0"/>
            <c:bubble3D val="0"/>
            <c:spPr>
              <a:solidFill>
                <a:srgbClr val="E8511E"/>
              </a:solidFill>
              <a:ln>
                <a:noFill/>
              </a:ln>
              <a:effectLst/>
            </c:spPr>
          </c:dPt>
          <c:dPt>
            <c:idx val="33"/>
            <c:invertIfNegative val="0"/>
            <c:bubble3D val="0"/>
            <c:spPr>
              <a:solidFill>
                <a:sysClr val="window" lastClr="FFFFFF"/>
              </a:solidFill>
              <a:ln>
                <a:noFill/>
              </a:ln>
              <a:effectLst/>
            </c:spPr>
          </c:dPt>
          <c:dPt>
            <c:idx val="35"/>
            <c:invertIfNegative val="0"/>
            <c:bubble3D val="0"/>
          </c:dPt>
          <c:dPt>
            <c:idx val="36"/>
            <c:invertIfNegative val="0"/>
            <c:bubble3D val="0"/>
          </c:dPt>
          <c:dPt>
            <c:idx val="44"/>
            <c:invertIfNegative val="0"/>
            <c:bubble3D val="0"/>
          </c:dPt>
          <c:dPt>
            <c:idx val="45"/>
            <c:invertIfNegative val="0"/>
            <c:bubble3D val="0"/>
          </c:dPt>
          <c:dPt>
            <c:idx val="66"/>
            <c:invertIfNegative val="0"/>
            <c:bubble3D val="0"/>
          </c:dPt>
          <c:dPt>
            <c:idx val="73"/>
            <c:invertIfNegative val="0"/>
            <c:bubble3D val="0"/>
          </c:dPt>
          <c:dLbls>
            <c:dLbl>
              <c:idx val="44"/>
              <c:showLegendKey val="0"/>
              <c:showVal val="1"/>
              <c:showCatName val="0"/>
              <c:showSerName val="0"/>
              <c:showPercent val="0"/>
              <c:showBubbleSize val="0"/>
              <c:extLst>
                <c:ext xmlns:c15="http://schemas.microsoft.com/office/drawing/2012/chart" uri="{CE6537A1-D6FC-4f65-9D91-7224C49458BB}"/>
              </c:extLst>
            </c:dLbl>
            <c:dLbl>
              <c:idx val="7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Hoja1!$A$2:$A$36</c:f>
              <c:strCache>
                <c:ptCount val="35"/>
                <c:pt idx="0">
                  <c:v>Copenhage, Dinamarca</c:v>
                </c:pt>
                <c:pt idx="1">
                  <c:v>Berlín, Alemania</c:v>
                </c:pt>
                <c:pt idx="2">
                  <c:v>Washington D.C., EEUU</c:v>
                </c:pt>
                <c:pt idx="3">
                  <c:v>Luxemburgo, Luxemburgo</c:v>
                </c:pt>
                <c:pt idx="4">
                  <c:v>Oslo, Noruega</c:v>
                </c:pt>
                <c:pt idx="5">
                  <c:v>Zurich, Suiza</c:v>
                </c:pt>
                <c:pt idx="6">
                  <c:v>Amsterdam, Países Bajos</c:v>
                </c:pt>
                <c:pt idx="7">
                  <c:v>Sidney, Australia</c:v>
                </c:pt>
                <c:pt idx="8">
                  <c:v>Viena, Austria</c:v>
                </c:pt>
                <c:pt idx="9">
                  <c:v>Bruselas, Belgíca</c:v>
                </c:pt>
                <c:pt idx="10">
                  <c:v>Helsinki, Finlandia</c:v>
                </c:pt>
                <c:pt idx="11">
                  <c:v>París, Francia</c:v>
                </c:pt>
                <c:pt idx="12">
                  <c:v>Londres, Reino Unido</c:v>
                </c:pt>
                <c:pt idx="13">
                  <c:v>Praga, República Checa</c:v>
                </c:pt>
                <c:pt idx="14">
                  <c:v>Reikiavik, Islandia</c:v>
                </c:pt>
                <c:pt idx="15">
                  <c:v>Auckland, Nueva Zelanda</c:v>
                </c:pt>
                <c:pt idx="16">
                  <c:v>Varsovia, Polonia</c:v>
                </c:pt>
                <c:pt idx="17">
                  <c:v>Ottowa, Canadá</c:v>
                </c:pt>
                <c:pt idx="18">
                  <c:v>Istambul, Turkia</c:v>
                </c:pt>
                <c:pt idx="19">
                  <c:v>Bratislava, Slovakia</c:v>
                </c:pt>
                <c:pt idx="20">
                  <c:v>Estocolmo, Suecia</c:v>
                </c:pt>
                <c:pt idx="21">
                  <c:v>Tallin, Estonia</c:v>
                </c:pt>
                <c:pt idx="22">
                  <c:v>Budapest, Hungaria</c:v>
                </c:pt>
                <c:pt idx="23">
                  <c:v>Jerusalem, Israel</c:v>
                </c:pt>
                <c:pt idx="24">
                  <c:v>Tokyo, Japón</c:v>
                </c:pt>
                <c:pt idx="25">
                  <c:v>Liubliana, Slovenia</c:v>
                </c:pt>
                <c:pt idx="26">
                  <c:v>Lisboa, Portugal</c:v>
                </c:pt>
                <c:pt idx="27">
                  <c:v>Madrid, España</c:v>
                </c:pt>
                <c:pt idx="28">
                  <c:v>Riga, Latvia</c:v>
                </c:pt>
                <c:pt idx="29">
                  <c:v>Roma, Italia</c:v>
                </c:pt>
                <c:pt idx="30">
                  <c:v>Dublin, Irlanda</c:v>
                </c:pt>
                <c:pt idx="31">
                  <c:v>Atenas, Grecia</c:v>
                </c:pt>
                <c:pt idx="32">
                  <c:v>Santiago, Chile</c:v>
                </c:pt>
                <c:pt idx="33">
                  <c:v>Ciudad de México, México</c:v>
                </c:pt>
                <c:pt idx="34">
                  <c:v>Seúl, Corea del Sur</c:v>
                </c:pt>
              </c:strCache>
            </c:strRef>
          </c:cat>
          <c:val>
            <c:numRef>
              <c:f>Hoja1!$B$2:$B$36</c:f>
              <c:numCache>
                <c:formatCode>General</c:formatCode>
                <c:ptCount val="35"/>
                <c:pt idx="0">
                  <c:v>6.2705519299843164</c:v>
                </c:pt>
                <c:pt idx="1">
                  <c:v>6.0626083574824694</c:v>
                </c:pt>
                <c:pt idx="2">
                  <c:v>5.5153408789947873</c:v>
                </c:pt>
                <c:pt idx="3">
                  <c:v>5.238279828886129</c:v>
                </c:pt>
                <c:pt idx="4">
                  <c:v>5.0250031598508009</c:v>
                </c:pt>
                <c:pt idx="5">
                  <c:v>4.9651561963611401</c:v>
                </c:pt>
                <c:pt idx="6">
                  <c:v>4.9301243210015935</c:v>
                </c:pt>
                <c:pt idx="7">
                  <c:v>4.5886736214605062</c:v>
                </c:pt>
                <c:pt idx="8">
                  <c:v>4.4080012043205006</c:v>
                </c:pt>
                <c:pt idx="9">
                  <c:v>4.3679638202049853</c:v>
                </c:pt>
                <c:pt idx="10">
                  <c:v>4.0695856384780402</c:v>
                </c:pt>
                <c:pt idx="11">
                  <c:v>3.8814497008016255</c:v>
                </c:pt>
                <c:pt idx="12">
                  <c:v>3.7350537634408605</c:v>
                </c:pt>
                <c:pt idx="13">
                  <c:v>3.5559289486317804</c:v>
                </c:pt>
                <c:pt idx="14">
                  <c:v>3.4879843155836641</c:v>
                </c:pt>
                <c:pt idx="15">
                  <c:v>3.1122084953336251</c:v>
                </c:pt>
                <c:pt idx="16">
                  <c:v>3.0989341110279507</c:v>
                </c:pt>
                <c:pt idx="17">
                  <c:v>3.0312340029473361</c:v>
                </c:pt>
                <c:pt idx="18">
                  <c:v>2.5280871754198415</c:v>
                </c:pt>
                <c:pt idx="19">
                  <c:v>2.5166534944111998</c:v>
                </c:pt>
                <c:pt idx="20">
                  <c:v>2.4224806201550382</c:v>
                </c:pt>
                <c:pt idx="21">
                  <c:v>2.3439087727221404</c:v>
                </c:pt>
                <c:pt idx="22">
                  <c:v>2.2055864927464586</c:v>
                </c:pt>
                <c:pt idx="23">
                  <c:v>2.0788269180413721</c:v>
                </c:pt>
                <c:pt idx="24">
                  <c:v>1.9603630301907762</c:v>
                </c:pt>
                <c:pt idx="25">
                  <c:v>1.9270697753189565</c:v>
                </c:pt>
                <c:pt idx="26">
                  <c:v>1.8843878664709643</c:v>
                </c:pt>
                <c:pt idx="27">
                  <c:v>1.821253246020097</c:v>
                </c:pt>
                <c:pt idx="28">
                  <c:v>1.7486733656994464</c:v>
                </c:pt>
                <c:pt idx="29">
                  <c:v>1.639295033432439</c:v>
                </c:pt>
                <c:pt idx="30">
                  <c:v>1.6308506768030309</c:v>
                </c:pt>
                <c:pt idx="31">
                  <c:v>1.3570433931730079</c:v>
                </c:pt>
                <c:pt idx="32">
                  <c:v>1.2634700844780586</c:v>
                </c:pt>
                <c:pt idx="33">
                  <c:v>0.79012141127955893</c:v>
                </c:pt>
                <c:pt idx="34">
                  <c:v>0.77405079661154552</c:v>
                </c:pt>
              </c:numCache>
            </c:numRef>
          </c:val>
        </c:ser>
        <c:dLbls>
          <c:showLegendKey val="0"/>
          <c:showVal val="0"/>
          <c:showCatName val="0"/>
          <c:showSerName val="0"/>
          <c:showPercent val="0"/>
          <c:showBubbleSize val="0"/>
        </c:dLbls>
        <c:gapWidth val="150"/>
        <c:overlap val="-27"/>
        <c:axId val="737936632"/>
        <c:axId val="737942512"/>
      </c:barChart>
      <c:catAx>
        <c:axId val="737936632"/>
        <c:scaling>
          <c:orientation val="minMax"/>
        </c:scaling>
        <c:delete val="0"/>
        <c:axPos val="b"/>
        <c:numFmt formatCode="General" sourceLinked="1"/>
        <c:majorTickMark val="none"/>
        <c:minorTickMark val="none"/>
        <c:tickLblPos val="nextTo"/>
        <c:spPr>
          <a:noFill/>
          <a:ln w="9525" cap="flat" cmpd="sng" algn="ctr">
            <a:solidFill>
              <a:srgbClr val="7F7F7F"/>
            </a:solidFill>
            <a:round/>
          </a:ln>
          <a:effectLst/>
        </c:spPr>
        <c:txPr>
          <a:bodyPr rot="-5400000" spcFirstLastPara="1" vertOverflow="ellipsis" wrap="square" anchor="ctr" anchorCtr="1"/>
          <a:lstStyle/>
          <a:p>
            <a:pPr algn="r">
              <a:defRPr sz="800" b="1" i="0" u="none" strike="noStrike" kern="1200" baseline="0">
                <a:solidFill>
                  <a:schemeClr val="bg1"/>
                </a:solidFill>
                <a:latin typeface="+mn-lt"/>
                <a:ea typeface="+mn-ea"/>
                <a:cs typeface="+mn-cs"/>
              </a:defRPr>
            </a:pPr>
            <a:endParaRPr lang="es-CL"/>
          </a:p>
        </c:txPr>
        <c:crossAx val="737942512"/>
        <c:crosses val="autoZero"/>
        <c:auto val="1"/>
        <c:lblAlgn val="ctr"/>
        <c:lblOffset val="100"/>
        <c:noMultiLvlLbl val="0"/>
      </c:catAx>
      <c:valAx>
        <c:axId val="737942512"/>
        <c:scaling>
          <c:orientation val="minMax"/>
        </c:scaling>
        <c:delete val="0"/>
        <c:axPos val="l"/>
        <c:numFmt formatCode="General" sourceLinked="1"/>
        <c:majorTickMark val="none"/>
        <c:minorTickMark val="none"/>
        <c:tickLblPos val="nextTo"/>
        <c:spPr>
          <a:noFill/>
          <a:ln>
            <a:solidFill>
              <a:sysClr val="windowText" lastClr="000000">
                <a:lumMod val="50000"/>
                <a:lumOff val="50000"/>
              </a:sysClr>
            </a:solidFill>
          </a:ln>
          <a:effectLst/>
        </c:spPr>
        <c:txPr>
          <a:bodyPr rot="-60000000" spcFirstLastPara="1" vertOverflow="ellipsis" vert="horz" wrap="square" anchor="ctr" anchorCtr="1"/>
          <a:lstStyle/>
          <a:p>
            <a:pPr algn="r">
              <a:defRPr sz="800" b="0" i="0" u="none" strike="noStrike" kern="1200" baseline="0">
                <a:solidFill>
                  <a:schemeClr val="bg1"/>
                </a:solidFill>
                <a:latin typeface="+mn-lt"/>
                <a:ea typeface="+mn-ea"/>
                <a:cs typeface="+mn-cs"/>
              </a:defRPr>
            </a:pPr>
            <a:endParaRPr lang="es-CL"/>
          </a:p>
        </c:txPr>
        <c:crossAx val="737936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400" dirty="0" smtClean="0"/>
              <a:t>CAMBIO CLIMÁTICO Y SU INFLUENCIA EN LA MAYOR FRECUENCIA DE ALUVIONES</a:t>
            </a:r>
            <a:endParaRPr lang="es-CL" sz="14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8.4739707963871494E-2"/>
          <c:y val="7.2634626616953399E-2"/>
          <c:w val="0.91526033464566903"/>
          <c:h val="0.84272588151308503"/>
        </c:manualLayout>
      </c:layout>
      <c:barChart>
        <c:barDir val="col"/>
        <c:grouping val="clustered"/>
        <c:varyColors val="0"/>
        <c:ser>
          <c:idx val="0"/>
          <c:order val="0"/>
          <c:tx>
            <c:strRef>
              <c:f>Hoja1!$B$1</c:f>
              <c:strCache>
                <c:ptCount val="1"/>
                <c:pt idx="0">
                  <c:v>&gt;5000 UNT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1990-2007</c:v>
                </c:pt>
                <c:pt idx="1">
                  <c:v>2008-2012</c:v>
                </c:pt>
                <c:pt idx="2">
                  <c:v>2012-2017</c:v>
                </c:pt>
              </c:strCache>
            </c:strRef>
          </c:cat>
          <c:val>
            <c:numRef>
              <c:f>Hoja1!$B$2:$B$4</c:f>
              <c:numCache>
                <c:formatCode>General</c:formatCode>
                <c:ptCount val="3"/>
                <c:pt idx="0">
                  <c:v>6</c:v>
                </c:pt>
                <c:pt idx="1">
                  <c:v>8</c:v>
                </c:pt>
                <c:pt idx="2">
                  <c:v>29</c:v>
                </c:pt>
              </c:numCache>
            </c:numRef>
          </c:val>
        </c:ser>
        <c:ser>
          <c:idx val="1"/>
          <c:order val="1"/>
          <c:tx>
            <c:strRef>
              <c:f>Hoja1!$C$1</c:f>
              <c:strCache>
                <c:ptCount val="1"/>
                <c:pt idx="0">
                  <c:v>&gt;15000 UNT</c:v>
                </c:pt>
              </c:strCache>
            </c:strRef>
          </c:tx>
          <c:spPr>
            <a:solidFill>
              <a:srgbClr val="0425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1990-2007</c:v>
                </c:pt>
                <c:pt idx="1">
                  <c:v>2008-2012</c:v>
                </c:pt>
                <c:pt idx="2">
                  <c:v>2012-2017</c:v>
                </c:pt>
              </c:strCache>
            </c:strRef>
          </c:cat>
          <c:val>
            <c:numRef>
              <c:f>Hoja1!$C$2:$C$4</c:f>
              <c:numCache>
                <c:formatCode>General</c:formatCode>
                <c:ptCount val="3"/>
                <c:pt idx="0">
                  <c:v>1</c:v>
                </c:pt>
                <c:pt idx="1">
                  <c:v>1</c:v>
                </c:pt>
                <c:pt idx="2">
                  <c:v>9</c:v>
                </c:pt>
              </c:numCache>
            </c:numRef>
          </c:val>
        </c:ser>
        <c:dLbls>
          <c:dLblPos val="outEnd"/>
          <c:showLegendKey val="0"/>
          <c:showVal val="1"/>
          <c:showCatName val="0"/>
          <c:showSerName val="0"/>
          <c:showPercent val="0"/>
          <c:showBubbleSize val="0"/>
        </c:dLbls>
        <c:gapWidth val="219"/>
        <c:overlap val="-27"/>
        <c:axId val="737945256"/>
        <c:axId val="737946824"/>
      </c:barChart>
      <c:catAx>
        <c:axId val="737945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L"/>
          </a:p>
        </c:txPr>
        <c:crossAx val="737946824"/>
        <c:crosses val="autoZero"/>
        <c:auto val="1"/>
        <c:lblAlgn val="ctr"/>
        <c:lblOffset val="100"/>
        <c:noMultiLvlLbl val="0"/>
      </c:catAx>
      <c:valAx>
        <c:axId val="73794682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S_tradnl" sz="1200" dirty="0" smtClean="0"/>
                  <a:t>Cantidad de eventos</a:t>
                </a:r>
                <a:endParaRPr lang="es-ES_tradnl" sz="1200" dirty="0"/>
              </a:p>
            </c:rich>
          </c:tx>
          <c:layout>
            <c:manualLayout>
              <c:xMode val="edge"/>
              <c:yMode val="edge"/>
              <c:x val="4.3202509842519702E-3"/>
              <c:y val="0.2742245421268110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title>
        <c:numFmt formatCode="General" sourceLinked="1"/>
        <c:majorTickMark val="none"/>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737945256"/>
        <c:crosses val="autoZero"/>
        <c:crossBetween val="between"/>
      </c:valAx>
      <c:spPr>
        <a:noFill/>
        <a:ln w="25400">
          <a:noFill/>
        </a:ln>
        <a:effectLst/>
      </c:spPr>
    </c:plotArea>
    <c:legend>
      <c:legendPos val="b"/>
      <c:layout>
        <c:manualLayout>
          <c:xMode val="edge"/>
          <c:yMode val="edge"/>
          <c:x val="9.1035743259365295E-2"/>
          <c:y val="0.15800306904514175"/>
          <c:w val="0.27978444881889764"/>
          <c:h val="9.489588065475754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US" sz="1400" b="0" dirty="0" smtClean="0">
                <a:solidFill>
                  <a:schemeClr val="tx2"/>
                </a:solidFill>
              </a:rPr>
              <a:t>VOLUMEN EMBALSE EL YESO</a:t>
            </a:r>
            <a:endParaRPr lang="en-US" sz="1400" b="0" dirty="0">
              <a:solidFill>
                <a:schemeClr val="tx2"/>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s-CL"/>
        </a:p>
      </c:txPr>
    </c:title>
    <c:autoTitleDeleted val="0"/>
    <c:plotArea>
      <c:layout>
        <c:manualLayout>
          <c:layoutTarget val="inner"/>
          <c:xMode val="edge"/>
          <c:yMode val="edge"/>
          <c:x val="0.10679995408080735"/>
          <c:y val="9.6766426963937779E-2"/>
          <c:w val="0.87249075093534267"/>
          <c:h val="0.79102455198255484"/>
        </c:manualLayout>
      </c:layout>
      <c:lineChart>
        <c:grouping val="standard"/>
        <c:varyColors val="0"/>
        <c:ser>
          <c:idx val="0"/>
          <c:order val="0"/>
          <c:tx>
            <c:strRef>
              <c:f>Hoja1!$B$1</c:f>
              <c:strCache>
                <c:ptCount val="1"/>
                <c:pt idx="0">
                  <c:v>2010</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Hoja1!$A$2:$A$13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Hoja1!$B$2:$B$13</c:f>
              <c:numCache>
                <c:formatCode>0%</c:formatCode>
                <c:ptCount val="12"/>
                <c:pt idx="0">
                  <c:v>1.0233911057834109</c:v>
                </c:pt>
                <c:pt idx="1">
                  <c:v>1.0170623068413998</c:v>
                </c:pt>
                <c:pt idx="2">
                  <c:v>1.013716817375057</c:v>
                </c:pt>
                <c:pt idx="3">
                  <c:v>1.0085196920572848</c:v>
                </c:pt>
                <c:pt idx="4">
                  <c:v>1.0022203127304641</c:v>
                </c:pt>
                <c:pt idx="5">
                  <c:v>0.94355086286271483</c:v>
                </c:pt>
                <c:pt idx="6">
                  <c:v>0.89707438588525479</c:v>
                </c:pt>
                <c:pt idx="7">
                  <c:v>0.83313312141931284</c:v>
                </c:pt>
                <c:pt idx="8">
                  <c:v>0.75306302103667511</c:v>
                </c:pt>
                <c:pt idx="9">
                  <c:v>0.65544511082106993</c:v>
                </c:pt>
                <c:pt idx="10">
                  <c:v>0.65573196227015285</c:v>
                </c:pt>
                <c:pt idx="11">
                  <c:v>0.70671036577449731</c:v>
                </c:pt>
              </c:numCache>
            </c:numRef>
          </c:val>
          <c:smooth val="0"/>
        </c:ser>
        <c:ser>
          <c:idx val="1"/>
          <c:order val="1"/>
          <c:tx>
            <c:strRef>
              <c:f>Hoja1!$C$1</c:f>
              <c:strCache>
                <c:ptCount val="1"/>
                <c:pt idx="0">
                  <c:v>2011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Hoja1!$A$2:$A$13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Hoja1!$C$2:$C$13</c:f>
              <c:numCache>
                <c:formatCode>0%</c:formatCode>
                <c:ptCount val="12"/>
                <c:pt idx="0">
                  <c:v>0.72250131815880247</c:v>
                </c:pt>
                <c:pt idx="1">
                  <c:v>0.69835044820618264</c:v>
                </c:pt>
                <c:pt idx="2">
                  <c:v>0.64655267056182852</c:v>
                </c:pt>
                <c:pt idx="3">
                  <c:v>0.5713972090696352</c:v>
                </c:pt>
                <c:pt idx="4">
                  <c:v>0.46455667573359177</c:v>
                </c:pt>
                <c:pt idx="5">
                  <c:v>0.37759238256750743</c:v>
                </c:pt>
                <c:pt idx="6">
                  <c:v>0.32908091059281014</c:v>
                </c:pt>
                <c:pt idx="7">
                  <c:v>0.31970671676745377</c:v>
                </c:pt>
                <c:pt idx="8">
                  <c:v>0.28101605548863134</c:v>
                </c:pt>
                <c:pt idx="9">
                  <c:v>0.25939578475807956</c:v>
                </c:pt>
                <c:pt idx="10">
                  <c:v>0.31595703742380432</c:v>
                </c:pt>
                <c:pt idx="11">
                  <c:v>0.40641804252181241</c:v>
                </c:pt>
              </c:numCache>
            </c:numRef>
          </c:val>
          <c:smooth val="0"/>
        </c:ser>
        <c:ser>
          <c:idx val="2"/>
          <c:order val="2"/>
          <c:tx>
            <c:strRef>
              <c:f>Hoja1!$D$1</c:f>
              <c:strCache>
                <c:ptCount val="1"/>
                <c:pt idx="0">
                  <c:v>2012</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Hoja1!$A$2:$A$13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Hoja1!$D$2:$D$13</c:f>
              <c:numCache>
                <c:formatCode>0%</c:formatCode>
                <c:ptCount val="12"/>
                <c:pt idx="0">
                  <c:v>0.49097518053993605</c:v>
                </c:pt>
                <c:pt idx="1">
                  <c:v>0.56336532868744305</c:v>
                </c:pt>
                <c:pt idx="2">
                  <c:v>0.51046591362637639</c:v>
                </c:pt>
                <c:pt idx="3">
                  <c:v>0.46019634195081122</c:v>
                </c:pt>
                <c:pt idx="4">
                  <c:v>0.46840402921873303</c:v>
                </c:pt>
                <c:pt idx="5">
                  <c:v>0.49382245433155597</c:v>
                </c:pt>
                <c:pt idx="6">
                  <c:v>0.52252349462755621</c:v>
                </c:pt>
                <c:pt idx="7">
                  <c:v>0.54959638659118959</c:v>
                </c:pt>
                <c:pt idx="8">
                  <c:v>0.58054888659813753</c:v>
                </c:pt>
                <c:pt idx="9">
                  <c:v>0.61987534978410452</c:v>
                </c:pt>
                <c:pt idx="10">
                  <c:v>0.70577153593699393</c:v>
                </c:pt>
                <c:pt idx="11">
                  <c:v>0.82337624137435494</c:v>
                </c:pt>
              </c:numCache>
            </c:numRef>
          </c:val>
          <c:smooth val="0"/>
        </c:ser>
        <c:ser>
          <c:idx val="3"/>
          <c:order val="3"/>
          <c:tx>
            <c:strRef>
              <c:f>Hoja1!$E$1</c:f>
              <c:strCache>
                <c:ptCount val="1"/>
                <c:pt idx="0">
                  <c:v>2013</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Hoja1!$A$2:$A$13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Hoja1!$E$2:$E$13</c:f>
              <c:numCache>
                <c:formatCode>0%</c:formatCode>
                <c:ptCount val="12"/>
                <c:pt idx="0">
                  <c:v>0.96249505031636018</c:v>
                </c:pt>
                <c:pt idx="1">
                  <c:v>0.99556406698809652</c:v>
                </c:pt>
                <c:pt idx="2">
                  <c:v>0.94682110539527498</c:v>
                </c:pt>
                <c:pt idx="3">
                  <c:v>0.87464881836176789</c:v>
                </c:pt>
                <c:pt idx="4">
                  <c:v>0.79879944213083032</c:v>
                </c:pt>
                <c:pt idx="5">
                  <c:v>0.74866097340062832</c:v>
                </c:pt>
                <c:pt idx="6">
                  <c:v>0.71228364415337375</c:v>
                </c:pt>
                <c:pt idx="7">
                  <c:v>0.65773993601503455</c:v>
                </c:pt>
                <c:pt idx="8">
                  <c:v>0.60868808886466563</c:v>
                </c:pt>
                <c:pt idx="9">
                  <c:v>0.46403107023287293</c:v>
                </c:pt>
                <c:pt idx="10">
                  <c:v>0.50405619147408132</c:v>
                </c:pt>
                <c:pt idx="11">
                  <c:v>0.65830299362787636</c:v>
                </c:pt>
              </c:numCache>
            </c:numRef>
          </c:val>
          <c:smooth val="0"/>
        </c:ser>
        <c:ser>
          <c:idx val="4"/>
          <c:order val="4"/>
          <c:tx>
            <c:strRef>
              <c:f>Hoja1!$F$1</c:f>
              <c:strCache>
                <c:ptCount val="1"/>
                <c:pt idx="0">
                  <c:v>2014</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Hoja1!$A$2:$A$13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Hoja1!$F$2:$F$13</c:f>
              <c:numCache>
                <c:formatCode>0%</c:formatCode>
                <c:ptCount val="12"/>
                <c:pt idx="0">
                  <c:v>0.79811055887761551</c:v>
                </c:pt>
                <c:pt idx="1">
                  <c:v>0.8265084080276387</c:v>
                </c:pt>
                <c:pt idx="2">
                  <c:v>0.7268360892237582</c:v>
                </c:pt>
                <c:pt idx="3">
                  <c:v>0.62934149747527879</c:v>
                </c:pt>
                <c:pt idx="4">
                  <c:v>0.57656056335176364</c:v>
                </c:pt>
                <c:pt idx="5">
                  <c:v>0.52457541871142022</c:v>
                </c:pt>
                <c:pt idx="6">
                  <c:v>0.48712782571629543</c:v>
                </c:pt>
                <c:pt idx="7">
                  <c:v>0.46558263870390804</c:v>
                </c:pt>
                <c:pt idx="8">
                  <c:v>0.45070619702998627</c:v>
                </c:pt>
                <c:pt idx="9">
                  <c:v>0.40852723715261524</c:v>
                </c:pt>
                <c:pt idx="10">
                  <c:v>0.44583287789753001</c:v>
                </c:pt>
                <c:pt idx="11">
                  <c:v>0.52508840086582798</c:v>
                </c:pt>
              </c:numCache>
            </c:numRef>
          </c:val>
          <c:smooth val="0"/>
        </c:ser>
        <c:ser>
          <c:idx val="5"/>
          <c:order val="5"/>
          <c:tx>
            <c:strRef>
              <c:f>Hoja1!$G$1</c:f>
              <c:strCache>
                <c:ptCount val="1"/>
                <c:pt idx="0">
                  <c:v>2015</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Hoja1!$A$2:$A$13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Hoja1!$G$2:$G$13</c:f>
              <c:numCache>
                <c:formatCode>0%</c:formatCode>
                <c:ptCount val="12"/>
                <c:pt idx="0">
                  <c:v>0.63192317411832633</c:v>
                </c:pt>
                <c:pt idx="1">
                  <c:v>0.70732961943145767</c:v>
                </c:pt>
                <c:pt idx="2">
                  <c:v>0.76798677257105497</c:v>
                </c:pt>
                <c:pt idx="3">
                  <c:v>0.71011625408712875</c:v>
                </c:pt>
                <c:pt idx="4">
                  <c:v>0.61413829359984362</c:v>
                </c:pt>
                <c:pt idx="5">
                  <c:v>0.54</c:v>
                </c:pt>
                <c:pt idx="6">
                  <c:v>0.46</c:v>
                </c:pt>
                <c:pt idx="7">
                  <c:v>0.46</c:v>
                </c:pt>
                <c:pt idx="8">
                  <c:v>0.45070619702998627</c:v>
                </c:pt>
                <c:pt idx="9">
                  <c:v>0.41505403930840518</c:v>
                </c:pt>
                <c:pt idx="10">
                  <c:v>0.49225763365907194</c:v>
                </c:pt>
                <c:pt idx="11">
                  <c:v>0.61700682169197407</c:v>
                </c:pt>
              </c:numCache>
            </c:numRef>
          </c:val>
          <c:smooth val="0"/>
        </c:ser>
        <c:ser>
          <c:idx val="6"/>
          <c:order val="6"/>
          <c:tx>
            <c:strRef>
              <c:f>Hoja1!$H$1</c:f>
              <c:strCache>
                <c:ptCount val="1"/>
                <c:pt idx="0">
                  <c:v>2016</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Hoja1!$A$2:$A$13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Hoja1!$H$2:$H$13</c:f>
              <c:numCache>
                <c:formatCode>0%</c:formatCode>
                <c:ptCount val="12"/>
                <c:pt idx="0" formatCode="0.0%">
                  <c:v>0.80882406379623384</c:v>
                </c:pt>
                <c:pt idx="1">
                  <c:v>0.95</c:v>
                </c:pt>
                <c:pt idx="2">
                  <c:v>0.98</c:v>
                </c:pt>
                <c:pt idx="3">
                  <c:v>0.98301139861154374</c:v>
                </c:pt>
                <c:pt idx="4">
                  <c:v>0.99484453093502012</c:v>
                </c:pt>
                <c:pt idx="5">
                  <c:v>1.0059069228389597</c:v>
                </c:pt>
                <c:pt idx="6">
                  <c:v>0.98083519036814582</c:v>
                </c:pt>
                <c:pt idx="7">
                  <c:v>0.91</c:v>
                </c:pt>
                <c:pt idx="8">
                  <c:v>0.85</c:v>
                </c:pt>
                <c:pt idx="9">
                  <c:v>0.82302845156068971</c:v>
                </c:pt>
                <c:pt idx="10">
                  <c:v>0.9013582518123836</c:v>
                </c:pt>
                <c:pt idx="11">
                  <c:v>1.0155749897037014</c:v>
                </c:pt>
              </c:numCache>
            </c:numRef>
          </c:val>
          <c:smooth val="0"/>
        </c:ser>
        <c:ser>
          <c:idx val="7"/>
          <c:order val="7"/>
          <c:tx>
            <c:strRef>
              <c:f>Hoja1!$I$1</c:f>
              <c:strCache>
                <c:ptCount val="1"/>
                <c:pt idx="0">
                  <c:v>2017</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layout>
                <c:manualLayout>
                  <c:x val="-4.903047886412615E-3"/>
                  <c:y val="-1.644940717998864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Hoja1!$I$2:$I$13</c:f>
              <c:numCache>
                <c:formatCode>0.0%</c:formatCode>
                <c:ptCount val="12"/>
                <c:pt idx="0">
                  <c:v>1.019294575115901</c:v>
                </c:pt>
                <c:pt idx="1">
                  <c:v>1.0122310610683158</c:v>
                </c:pt>
                <c:pt idx="2">
                  <c:v>0.9665177621867469</c:v>
                </c:pt>
                <c:pt idx="3">
                  <c:v>0.90100838553335283</c:v>
                </c:pt>
              </c:numCache>
            </c:numRef>
          </c:val>
          <c:smooth val="0"/>
        </c:ser>
        <c:dLbls>
          <c:showLegendKey val="0"/>
          <c:showVal val="0"/>
          <c:showCatName val="0"/>
          <c:showSerName val="0"/>
          <c:showPercent val="0"/>
          <c:showBubbleSize val="0"/>
        </c:dLbls>
        <c:marker val="1"/>
        <c:smooth val="0"/>
        <c:axId val="737950352"/>
        <c:axId val="737951136"/>
      </c:lineChart>
      <c:catAx>
        <c:axId val="73795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crossAx val="737951136"/>
        <c:crosses val="autoZero"/>
        <c:auto val="1"/>
        <c:lblAlgn val="ctr"/>
        <c:lblOffset val="100"/>
        <c:noMultiLvlLbl val="0"/>
      </c:catAx>
      <c:valAx>
        <c:axId val="737951136"/>
        <c:scaling>
          <c:orientation val="minMax"/>
        </c:scaling>
        <c:delete val="0"/>
        <c:axPos val="l"/>
        <c:title>
          <c:tx>
            <c:rich>
              <a:bodyPr rot="-5400000" spcFirstLastPara="1" vertOverflow="ellipsis" vert="horz" wrap="square" anchor="ctr" anchorCtr="1"/>
              <a:lstStyle/>
              <a:p>
                <a:pPr>
                  <a:defRPr lang="es-CL" sz="1330" b="0" i="0" u="none" strike="noStrike" kern="1200" baseline="0" noProof="0">
                    <a:solidFill>
                      <a:schemeClr val="tx1">
                        <a:lumMod val="65000"/>
                        <a:lumOff val="35000"/>
                      </a:schemeClr>
                    </a:solidFill>
                    <a:latin typeface="+mn-lt"/>
                    <a:ea typeface="+mn-ea"/>
                    <a:cs typeface="+mn-cs"/>
                  </a:defRPr>
                </a:pPr>
                <a:r>
                  <a:rPr lang="es-CL" sz="800" noProof="0" dirty="0" smtClean="0"/>
                  <a:t>Volumen (% de capacidad)</a:t>
                </a:r>
                <a:endParaRPr lang="es-CL" sz="800" baseline="30000" noProof="0" dirty="0"/>
              </a:p>
            </c:rich>
          </c:tx>
          <c:layout/>
          <c:overlay val="0"/>
          <c:spPr>
            <a:noFill/>
            <a:ln>
              <a:noFill/>
            </a:ln>
            <a:effectLst/>
          </c:spPr>
          <c:txPr>
            <a:bodyPr rot="-5400000" spcFirstLastPara="1" vertOverflow="ellipsis" vert="horz" wrap="square" anchor="ctr" anchorCtr="1"/>
            <a:lstStyle/>
            <a:p>
              <a:pPr>
                <a:defRPr lang="es-CL" sz="1330" b="0" i="0" u="none" strike="noStrike" kern="1200" baseline="0" noProof="0">
                  <a:solidFill>
                    <a:schemeClr val="tx1">
                      <a:lumMod val="65000"/>
                      <a:lumOff val="35000"/>
                    </a:schemeClr>
                  </a:solidFill>
                  <a:latin typeface="+mn-lt"/>
                  <a:ea typeface="+mn-ea"/>
                  <a:cs typeface="+mn-cs"/>
                </a:defRPr>
              </a:pPr>
              <a:endParaRPr lang="es-CL"/>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crossAx val="7379503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s-CL" sz="1200" b="1" i="0" u="none" strike="noStrike" kern="1200" spc="0" baseline="0" noProof="0" smtClean="0">
                <a:solidFill>
                  <a:schemeClr val="tx2"/>
                </a:solidFill>
                <a:latin typeface="+mn-lt"/>
                <a:ea typeface="+mn-ea"/>
                <a:cs typeface="+mn-cs"/>
              </a:defRPr>
            </a:pPr>
            <a:r>
              <a:rPr lang="es-CL" sz="1200" b="1" i="0" u="none" strike="noStrike" kern="1200" spc="0" baseline="0" noProof="0" dirty="0" smtClean="0">
                <a:solidFill>
                  <a:schemeClr val="tx2"/>
                </a:solidFill>
                <a:latin typeface="+mn-lt"/>
                <a:ea typeface="+mn-ea"/>
                <a:cs typeface="+mn-cs"/>
              </a:rPr>
              <a:t>EBITDA </a:t>
            </a:r>
            <a:r>
              <a:rPr lang="en-US" sz="1200" b="1" i="0" u="none" strike="noStrike" kern="1200" spc="0" baseline="0" noProof="0" dirty="0" smtClean="0">
                <a:solidFill>
                  <a:schemeClr val="tx2"/>
                </a:solidFill>
                <a:latin typeface="+mn-lt"/>
                <a:ea typeface="+mn-ea"/>
                <a:cs typeface="+mn-cs"/>
              </a:rPr>
              <a:t>&amp;</a:t>
            </a:r>
            <a:r>
              <a:rPr lang="es-CL" sz="1200" b="1" i="0" u="none" strike="noStrike" kern="1200" spc="0" baseline="0" noProof="0" dirty="0" smtClean="0">
                <a:solidFill>
                  <a:schemeClr val="tx2"/>
                </a:solidFill>
                <a:latin typeface="+mn-lt"/>
                <a:ea typeface="+mn-ea"/>
                <a:cs typeface="+mn-cs"/>
              </a:rPr>
              <a:t> Margen EBITDA</a:t>
            </a:r>
          </a:p>
        </c:rich>
      </c:tx>
      <c:layout/>
      <c:overlay val="0"/>
      <c:spPr>
        <a:noFill/>
        <a:ln>
          <a:noFill/>
        </a:ln>
        <a:effectLst/>
      </c:spPr>
      <c:txPr>
        <a:bodyPr rot="0" spcFirstLastPara="1" vertOverflow="ellipsis" vert="horz" wrap="square" anchor="ctr" anchorCtr="1"/>
        <a:lstStyle/>
        <a:p>
          <a:pPr algn="ctr" rtl="0">
            <a:defRPr lang="es-CL" sz="1200" b="1" i="0" u="none" strike="noStrike" kern="1200" spc="0" baseline="0" noProof="0" smtClean="0">
              <a:solidFill>
                <a:schemeClr val="tx2"/>
              </a:solidFill>
              <a:latin typeface="+mn-lt"/>
              <a:ea typeface="+mn-ea"/>
              <a:cs typeface="+mn-cs"/>
            </a:defRPr>
          </a:pPr>
          <a:endParaRPr lang="es-CL"/>
        </a:p>
      </c:txPr>
    </c:title>
    <c:autoTitleDeleted val="0"/>
    <c:plotArea>
      <c:layout/>
      <c:barChart>
        <c:barDir val="col"/>
        <c:grouping val="clustered"/>
        <c:varyColors val="0"/>
        <c:ser>
          <c:idx val="0"/>
          <c:order val="0"/>
          <c:tx>
            <c:strRef>
              <c:f>Hoja1!$B$1</c:f>
              <c:strCache>
                <c:ptCount val="1"/>
                <c:pt idx="0">
                  <c:v>EBITDA</c:v>
                </c:pt>
              </c:strCache>
            </c:strRef>
          </c:tx>
          <c:spPr>
            <a:solidFill>
              <a:schemeClr val="accent1"/>
            </a:solidFill>
            <a:ln>
              <a:noFill/>
            </a:ln>
            <a:effectLst/>
          </c:spPr>
          <c:invertIfNegative val="0"/>
          <c:dLbls>
            <c:dLbl>
              <c:idx val="0"/>
              <c:layout>
                <c:manualLayout>
                  <c:x val="-5.8798611111111352E-3"/>
                  <c:y val="-6.31087258994235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2.8399175114291422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extLst>
                <c:ext xmlns:c15="http://schemas.microsoft.com/office/drawing/2012/chart" uri="{CE6537A1-D6FC-4f65-9D91-7224C49458BB}">
                  <c15:layout>
                    <c:manualLayout>
                      <c:w val="9.5103009259259255E-2"/>
                      <c:h val="8.6869409660107325E-2"/>
                    </c:manualLayout>
                  </c15:layout>
                </c:ext>
              </c:extLst>
            </c:dLbl>
            <c:dLbl>
              <c:idx val="2"/>
              <c:layout>
                <c:manualLayout>
                  <c:x val="-2.9398148148148148E-3"/>
                  <c:y val="-4.4176108129596499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Hoja1!$A$2:$A$6</c:f>
              <c:numCache>
                <c:formatCode>General</c:formatCode>
                <c:ptCount val="5"/>
                <c:pt idx="0">
                  <c:v>2012</c:v>
                </c:pt>
                <c:pt idx="1">
                  <c:v>2013</c:v>
                </c:pt>
                <c:pt idx="2">
                  <c:v>2014</c:v>
                </c:pt>
                <c:pt idx="3">
                  <c:v>2015</c:v>
                </c:pt>
                <c:pt idx="4">
                  <c:v>2016</c:v>
                </c:pt>
              </c:numCache>
            </c:numRef>
          </c:cat>
          <c:val>
            <c:numRef>
              <c:f>Hoja1!$B$2:$B$6</c:f>
              <c:numCache>
                <c:formatCode>General</c:formatCode>
                <c:ptCount val="5"/>
                <c:pt idx="0">
                  <c:v>242404</c:v>
                </c:pt>
                <c:pt idx="1">
                  <c:v>248532</c:v>
                </c:pt>
                <c:pt idx="2" formatCode="#,##0">
                  <c:v>273746</c:v>
                </c:pt>
                <c:pt idx="3" formatCode="#,##0">
                  <c:v>282624</c:v>
                </c:pt>
                <c:pt idx="4" formatCode="#,##0">
                  <c:v>291513</c:v>
                </c:pt>
              </c:numCache>
            </c:numRef>
          </c:val>
        </c:ser>
        <c:dLbls>
          <c:showLegendKey val="0"/>
          <c:showVal val="0"/>
          <c:showCatName val="0"/>
          <c:showSerName val="0"/>
          <c:showPercent val="0"/>
          <c:showBubbleSize val="0"/>
        </c:dLbls>
        <c:gapWidth val="219"/>
        <c:overlap val="-27"/>
        <c:axId val="611719936"/>
        <c:axId val="611725424"/>
      </c:barChart>
      <c:lineChart>
        <c:grouping val="standard"/>
        <c:varyColors val="0"/>
        <c:ser>
          <c:idx val="1"/>
          <c:order val="1"/>
          <c:tx>
            <c:strRef>
              <c:f>Hoja1!$C$1</c:f>
              <c:strCache>
                <c:ptCount val="1"/>
                <c:pt idx="0">
                  <c:v>Margen EBITDA</c:v>
                </c:pt>
              </c:strCache>
            </c:strRef>
          </c:tx>
          <c:spPr>
            <a:ln w="28575" cap="rnd">
              <a:solidFill>
                <a:srgbClr val="00B050"/>
              </a:solidFill>
              <a:round/>
            </a:ln>
            <a:effectLst/>
          </c:spPr>
          <c:marker>
            <c:symbol val="none"/>
          </c:marker>
          <c:cat>
            <c:numRef>
              <c:f>Hoja1!$A$2:$A$6</c:f>
              <c:numCache>
                <c:formatCode>General</c:formatCode>
                <c:ptCount val="5"/>
                <c:pt idx="0">
                  <c:v>2012</c:v>
                </c:pt>
                <c:pt idx="1">
                  <c:v>2013</c:v>
                </c:pt>
                <c:pt idx="2">
                  <c:v>2014</c:v>
                </c:pt>
                <c:pt idx="3">
                  <c:v>2015</c:v>
                </c:pt>
                <c:pt idx="4">
                  <c:v>2016</c:v>
                </c:pt>
              </c:numCache>
            </c:numRef>
          </c:cat>
          <c:val>
            <c:numRef>
              <c:f>Hoja1!$C$2:$C$6</c:f>
              <c:numCache>
                <c:formatCode>0.0%</c:formatCode>
                <c:ptCount val="5"/>
                <c:pt idx="0">
                  <c:v>0.63200000000000001</c:v>
                </c:pt>
                <c:pt idx="1">
                  <c:v>0.61499999999999999</c:v>
                </c:pt>
                <c:pt idx="2">
                  <c:v>0.621</c:v>
                </c:pt>
                <c:pt idx="3">
                  <c:v>0.59699999999999998</c:v>
                </c:pt>
                <c:pt idx="4" formatCode="0.00%">
                  <c:v>0.59250000000000003</c:v>
                </c:pt>
              </c:numCache>
            </c:numRef>
          </c:val>
          <c:smooth val="0"/>
        </c:ser>
        <c:dLbls>
          <c:showLegendKey val="0"/>
          <c:showVal val="0"/>
          <c:showCatName val="0"/>
          <c:showSerName val="0"/>
          <c:showPercent val="0"/>
          <c:showBubbleSize val="0"/>
        </c:dLbls>
        <c:marker val="1"/>
        <c:smooth val="0"/>
        <c:axId val="611730128"/>
        <c:axId val="611729736"/>
      </c:lineChart>
      <c:catAx>
        <c:axId val="61171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crossAx val="611725424"/>
        <c:crosses val="autoZero"/>
        <c:auto val="1"/>
        <c:lblAlgn val="ctr"/>
        <c:lblOffset val="100"/>
        <c:noMultiLvlLbl val="0"/>
      </c:catAx>
      <c:valAx>
        <c:axId val="611725424"/>
        <c:scaling>
          <c:orientation val="minMax"/>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crossAx val="611719936"/>
        <c:crosses val="autoZero"/>
        <c:crossBetween val="between"/>
        <c:majorUnit val="100000"/>
      </c:valAx>
      <c:valAx>
        <c:axId val="611729736"/>
        <c:scaling>
          <c:orientation val="minMax"/>
          <c:max val="1"/>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crossAx val="611730128"/>
        <c:crosses val="max"/>
        <c:crossBetween val="between"/>
        <c:majorUnit val="0.1"/>
      </c:valAx>
      <c:catAx>
        <c:axId val="611730128"/>
        <c:scaling>
          <c:orientation val="minMax"/>
        </c:scaling>
        <c:delete val="1"/>
        <c:axPos val="b"/>
        <c:numFmt formatCode="General" sourceLinked="1"/>
        <c:majorTickMark val="out"/>
        <c:minorTickMark val="none"/>
        <c:tickLblPos val="none"/>
        <c:crossAx val="611729736"/>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s-CL" sz="1200" b="1" i="0" u="none" strike="noStrike" kern="1200" spc="0" baseline="0" noProof="0" smtClean="0">
                <a:solidFill>
                  <a:schemeClr val="tx2"/>
                </a:solidFill>
                <a:latin typeface="+mn-lt"/>
                <a:ea typeface="+mn-ea"/>
                <a:cs typeface="+mn-cs"/>
              </a:defRPr>
            </a:pPr>
            <a:r>
              <a:rPr lang="es-CL" sz="1200" b="1" i="0" u="none" strike="noStrike" kern="1200" spc="0" baseline="0" noProof="0" dirty="0" smtClean="0">
                <a:solidFill>
                  <a:schemeClr val="tx2"/>
                </a:solidFill>
                <a:latin typeface="+mn-lt"/>
                <a:ea typeface="+mn-ea"/>
                <a:cs typeface="+mn-cs"/>
              </a:rPr>
              <a:t>Ingresos</a:t>
            </a:r>
          </a:p>
        </c:rich>
      </c:tx>
      <c:layout/>
      <c:overlay val="0"/>
      <c:spPr>
        <a:noFill/>
        <a:ln>
          <a:noFill/>
        </a:ln>
        <a:effectLst/>
      </c:spPr>
      <c:txPr>
        <a:bodyPr rot="0" spcFirstLastPara="1" vertOverflow="ellipsis" vert="horz" wrap="square" anchor="ctr" anchorCtr="1"/>
        <a:lstStyle/>
        <a:p>
          <a:pPr algn="ctr" rtl="0">
            <a:defRPr lang="es-CL" sz="1200" b="1" i="0" u="none" strike="noStrike" kern="1200" spc="0" baseline="0" noProof="0" smtClean="0">
              <a:solidFill>
                <a:schemeClr val="tx2"/>
              </a:solidFill>
              <a:latin typeface="+mn-lt"/>
              <a:ea typeface="+mn-ea"/>
              <a:cs typeface="+mn-cs"/>
            </a:defRPr>
          </a:pPr>
          <a:endParaRPr lang="es-CL"/>
        </a:p>
      </c:txPr>
    </c:title>
    <c:autoTitleDeleted val="0"/>
    <c:plotArea>
      <c:layout/>
      <c:barChart>
        <c:barDir val="col"/>
        <c:grouping val="clustered"/>
        <c:varyColors val="0"/>
        <c:ser>
          <c:idx val="0"/>
          <c:order val="0"/>
          <c:tx>
            <c:strRef>
              <c:f>Hoja1!$B$1</c:f>
              <c:strCache>
                <c:ptCount val="1"/>
                <c:pt idx="0">
                  <c:v>Ingresos</c:v>
                </c:pt>
              </c:strCache>
            </c:strRef>
          </c:tx>
          <c:spPr>
            <a:solidFill>
              <a:schemeClr val="accent1"/>
            </a:solidFill>
            <a:ln>
              <a:noFill/>
            </a:ln>
            <a:effectLst/>
          </c:spPr>
          <c:invertIfNegative val="0"/>
          <c:dLbls>
            <c:dLbl>
              <c:idx val="0"/>
              <c:layout>
                <c:manualLayout>
                  <c:x val="-5.8798611111111352E-3"/>
                  <c:y val="-6.31087258994235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2.8399175114291422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extLst>
                <c:ext xmlns:c15="http://schemas.microsoft.com/office/drawing/2012/chart" uri="{CE6537A1-D6FC-4f65-9D91-7224C49458BB}">
                  <c15:layout>
                    <c:manualLayout>
                      <c:w val="9.5103009259259255E-2"/>
                      <c:h val="8.6869409660107325E-2"/>
                    </c:manualLayout>
                  </c15:layout>
                </c:ext>
              </c:extLst>
            </c:dLbl>
            <c:dLbl>
              <c:idx val="2"/>
              <c:layout>
                <c:manualLayout>
                  <c:x val="-2.9398148148148148E-3"/>
                  <c:y val="-4.4176108129596499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Hoja1!$A$2:$A$6</c:f>
              <c:numCache>
                <c:formatCode>General</c:formatCode>
                <c:ptCount val="5"/>
                <c:pt idx="0">
                  <c:v>2012</c:v>
                </c:pt>
                <c:pt idx="1">
                  <c:v>2013</c:v>
                </c:pt>
                <c:pt idx="2">
                  <c:v>2014</c:v>
                </c:pt>
                <c:pt idx="3">
                  <c:v>2015</c:v>
                </c:pt>
                <c:pt idx="4">
                  <c:v>2016</c:v>
                </c:pt>
              </c:numCache>
            </c:numRef>
          </c:cat>
          <c:val>
            <c:numRef>
              <c:f>Hoja1!$B$2:$B$6</c:f>
              <c:numCache>
                <c:formatCode>#,##0</c:formatCode>
                <c:ptCount val="5"/>
                <c:pt idx="0" formatCode="General">
                  <c:v>382886</c:v>
                </c:pt>
                <c:pt idx="1">
                  <c:v>403879</c:v>
                </c:pt>
                <c:pt idx="2">
                  <c:v>440734</c:v>
                </c:pt>
                <c:pt idx="3">
                  <c:v>473397</c:v>
                </c:pt>
                <c:pt idx="4">
                  <c:v>492003</c:v>
                </c:pt>
              </c:numCache>
            </c:numRef>
          </c:val>
        </c:ser>
        <c:dLbls>
          <c:showLegendKey val="0"/>
          <c:showVal val="0"/>
          <c:showCatName val="0"/>
          <c:showSerName val="0"/>
          <c:showPercent val="0"/>
          <c:showBubbleSize val="0"/>
        </c:dLbls>
        <c:gapWidth val="219"/>
        <c:overlap val="-27"/>
        <c:axId val="611730912"/>
        <c:axId val="611731304"/>
      </c:barChart>
      <c:catAx>
        <c:axId val="611730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crossAx val="611731304"/>
        <c:crosses val="autoZero"/>
        <c:auto val="1"/>
        <c:lblAlgn val="ctr"/>
        <c:lblOffset val="100"/>
        <c:noMultiLvlLbl val="0"/>
      </c:catAx>
      <c:valAx>
        <c:axId val="611731304"/>
        <c:scaling>
          <c:orientation val="minMax"/>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crossAx val="611730912"/>
        <c:crosses val="autoZero"/>
        <c:crossBetween val="between"/>
        <c:majorUnit val="100000"/>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dirty="0" smtClean="0"/>
              <a:t>Utilidad y Margen</a:t>
            </a:r>
            <a:r>
              <a:rPr lang="es-CL" sz="1200" b="1" baseline="0" dirty="0" smtClean="0"/>
              <a:t> de Utilidad Neta</a:t>
            </a:r>
            <a:endParaRPr lang="es-CL" sz="1200" b="1" dirty="0"/>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stacked"/>
        <c:varyColors val="0"/>
        <c:ser>
          <c:idx val="0"/>
          <c:order val="0"/>
          <c:tx>
            <c:strRef>
              <c:f>Hoja1!$B$1</c:f>
              <c:strCache>
                <c:ptCount val="1"/>
                <c:pt idx="0">
                  <c:v>Utilidad Recurrente</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Hoja1!$A$2:$A$6</c:f>
              <c:numCache>
                <c:formatCode>General</c:formatCode>
                <c:ptCount val="5"/>
                <c:pt idx="0">
                  <c:v>2012</c:v>
                </c:pt>
                <c:pt idx="1">
                  <c:v>2013</c:v>
                </c:pt>
                <c:pt idx="2">
                  <c:v>2014</c:v>
                </c:pt>
                <c:pt idx="3">
                  <c:v>2015</c:v>
                </c:pt>
                <c:pt idx="4">
                  <c:v>2016</c:v>
                </c:pt>
              </c:numCache>
            </c:numRef>
          </c:cat>
          <c:val>
            <c:numRef>
              <c:f>Hoja1!$B$2:$B$6</c:f>
              <c:numCache>
                <c:formatCode>General</c:formatCode>
                <c:ptCount val="5"/>
                <c:pt idx="0">
                  <c:v>121738</c:v>
                </c:pt>
                <c:pt idx="1">
                  <c:v>116676</c:v>
                </c:pt>
                <c:pt idx="2">
                  <c:v>119422</c:v>
                </c:pt>
                <c:pt idx="3" formatCode="#,##0">
                  <c:v>129008</c:v>
                </c:pt>
                <c:pt idx="4" formatCode="#,##0">
                  <c:v>135343</c:v>
                </c:pt>
              </c:numCache>
            </c:numRef>
          </c:val>
        </c:ser>
        <c:ser>
          <c:idx val="1"/>
          <c:order val="1"/>
          <c:tx>
            <c:strRef>
              <c:f>Hoja1!$C$1</c:f>
              <c:strCache>
                <c:ptCount val="1"/>
                <c:pt idx="0">
                  <c:v>Utilidad No Recurrente</c:v>
                </c:pt>
              </c:strCache>
            </c:strRef>
          </c:tx>
          <c:spPr>
            <a:solidFill>
              <a:schemeClr val="accent2"/>
            </a:solidFill>
            <a:ln>
              <a:noFill/>
            </a:ln>
            <a:effectLst/>
          </c:spPr>
          <c:invertIfNegative val="0"/>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2.151411605527332E-3"/>
                  <c:y val="-7.5764354958985827E-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Hoja1!$A$2:$A$6</c:f>
              <c:numCache>
                <c:formatCode>General</c:formatCode>
                <c:ptCount val="5"/>
                <c:pt idx="0">
                  <c:v>2012</c:v>
                </c:pt>
                <c:pt idx="1">
                  <c:v>2013</c:v>
                </c:pt>
                <c:pt idx="2">
                  <c:v>2014</c:v>
                </c:pt>
                <c:pt idx="3">
                  <c:v>2015</c:v>
                </c:pt>
                <c:pt idx="4">
                  <c:v>2016</c:v>
                </c:pt>
              </c:numCache>
            </c:numRef>
          </c:cat>
          <c:val>
            <c:numRef>
              <c:f>Hoja1!$C$2:$C$6</c:f>
              <c:numCache>
                <c:formatCode>General</c:formatCode>
                <c:ptCount val="5"/>
                <c:pt idx="0">
                  <c:v>0</c:v>
                </c:pt>
                <c:pt idx="1">
                  <c:v>0</c:v>
                </c:pt>
                <c:pt idx="2">
                  <c:v>0</c:v>
                </c:pt>
                <c:pt idx="3">
                  <c:v>0</c:v>
                </c:pt>
                <c:pt idx="4" formatCode="#,##0">
                  <c:v>15233</c:v>
                </c:pt>
              </c:numCache>
            </c:numRef>
          </c:val>
        </c:ser>
        <c:dLbls>
          <c:showLegendKey val="0"/>
          <c:showVal val="0"/>
          <c:showCatName val="0"/>
          <c:showSerName val="0"/>
          <c:showPercent val="0"/>
          <c:showBubbleSize val="0"/>
        </c:dLbls>
        <c:gapWidth val="219"/>
        <c:overlap val="100"/>
        <c:axId val="611732088"/>
        <c:axId val="611732480"/>
      </c:barChart>
      <c:lineChart>
        <c:grouping val="standard"/>
        <c:varyColors val="0"/>
        <c:ser>
          <c:idx val="2"/>
          <c:order val="2"/>
          <c:tx>
            <c:strRef>
              <c:f>Hoja1!$D$1</c:f>
              <c:strCache>
                <c:ptCount val="1"/>
                <c:pt idx="0">
                  <c:v>Margen Utilidad Neta</c:v>
                </c:pt>
              </c:strCache>
            </c:strRef>
          </c:tx>
          <c:spPr>
            <a:ln w="28575" cap="rnd">
              <a:solidFill>
                <a:schemeClr val="accent3"/>
              </a:solidFill>
              <a:round/>
            </a:ln>
            <a:effectLst/>
          </c:spPr>
          <c:marker>
            <c:symbol val="none"/>
          </c:marker>
          <c:cat>
            <c:numRef>
              <c:f>Hoja1!$A$2:$A$6</c:f>
              <c:numCache>
                <c:formatCode>General</c:formatCode>
                <c:ptCount val="5"/>
                <c:pt idx="0">
                  <c:v>2012</c:v>
                </c:pt>
                <c:pt idx="1">
                  <c:v>2013</c:v>
                </c:pt>
                <c:pt idx="2">
                  <c:v>2014</c:v>
                </c:pt>
                <c:pt idx="3">
                  <c:v>2015</c:v>
                </c:pt>
                <c:pt idx="4">
                  <c:v>2016</c:v>
                </c:pt>
              </c:numCache>
            </c:numRef>
          </c:cat>
          <c:val>
            <c:numRef>
              <c:f>Hoja1!$D$2:$D$6</c:f>
              <c:numCache>
                <c:formatCode>0.00%</c:formatCode>
                <c:ptCount val="5"/>
                <c:pt idx="0">
                  <c:v>0.318</c:v>
                </c:pt>
                <c:pt idx="1">
                  <c:v>0.28889999999999999</c:v>
                </c:pt>
                <c:pt idx="2">
                  <c:v>0.27100000000000002</c:v>
                </c:pt>
                <c:pt idx="3">
                  <c:v>0.27250000000000002</c:v>
                </c:pt>
                <c:pt idx="4">
                  <c:v>0.30599999999999999</c:v>
                </c:pt>
              </c:numCache>
            </c:numRef>
          </c:val>
          <c:smooth val="0"/>
        </c:ser>
        <c:dLbls>
          <c:showLegendKey val="0"/>
          <c:showVal val="0"/>
          <c:showCatName val="0"/>
          <c:showSerName val="0"/>
          <c:showPercent val="0"/>
          <c:showBubbleSize val="0"/>
        </c:dLbls>
        <c:marker val="1"/>
        <c:smooth val="0"/>
        <c:axId val="611733264"/>
        <c:axId val="611732872"/>
      </c:lineChart>
      <c:catAx>
        <c:axId val="611732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crossAx val="611732480"/>
        <c:crosses val="autoZero"/>
        <c:auto val="1"/>
        <c:lblAlgn val="ctr"/>
        <c:lblOffset val="100"/>
        <c:noMultiLvlLbl val="0"/>
      </c:catAx>
      <c:valAx>
        <c:axId val="61173248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crossAx val="611732088"/>
        <c:crosses val="autoZero"/>
        <c:crossBetween val="between"/>
      </c:valAx>
      <c:valAx>
        <c:axId val="611732872"/>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crossAx val="611733264"/>
        <c:crosses val="max"/>
        <c:crossBetween val="between"/>
      </c:valAx>
      <c:catAx>
        <c:axId val="611733264"/>
        <c:scaling>
          <c:orientation val="minMax"/>
        </c:scaling>
        <c:delete val="1"/>
        <c:axPos val="b"/>
        <c:numFmt formatCode="General" sourceLinked="1"/>
        <c:majorTickMark val="out"/>
        <c:minorTickMark val="none"/>
        <c:tickLblPos val="nextTo"/>
        <c:crossAx val="61173287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701216569004448E-2"/>
          <c:y val="0.15809260291763655"/>
          <c:w val="0.63791131140280199"/>
          <c:h val="0.72872615848307898"/>
        </c:manualLayout>
      </c:layout>
      <c:doughnutChart>
        <c:varyColors val="1"/>
        <c:ser>
          <c:idx val="0"/>
          <c:order val="0"/>
          <c:tx>
            <c:strRef>
              <c:f>Hoja1!$B$1</c:f>
              <c:strCache>
                <c:ptCount val="1"/>
                <c:pt idx="0">
                  <c:v>Estructura Por Tipo de Tasa</c:v>
                </c:pt>
              </c:strCache>
            </c:strRef>
          </c:tx>
          <c:dPt>
            <c:idx val="0"/>
            <c:bubble3D val="0"/>
            <c:spPr>
              <a:solidFill>
                <a:schemeClr val="accent5"/>
              </a:solidFill>
            </c:spPr>
          </c:dPt>
          <c:dPt>
            <c:idx val="1"/>
            <c:bubble3D val="0"/>
            <c:explosion val="11"/>
            <c:spPr>
              <a:solidFill>
                <a:schemeClr val="accent1"/>
              </a:solidFill>
            </c:spPr>
          </c:dPt>
          <c:dPt>
            <c:idx val="2"/>
            <c:bubble3D val="0"/>
            <c:explosion val="4"/>
            <c:spPr>
              <a:solidFill>
                <a:schemeClr val="accent2"/>
              </a:solidFill>
            </c:spPr>
          </c:dPt>
          <c:dPt>
            <c:idx val="3"/>
            <c:bubble3D val="0"/>
            <c:explosion val="12"/>
          </c:dPt>
          <c:dPt>
            <c:idx val="4"/>
            <c:bubble3D val="0"/>
          </c:dPt>
          <c:dPt>
            <c:idx val="5"/>
            <c:bubble3D val="0"/>
            <c:explosion val="15"/>
          </c:dPt>
          <c:dLbls>
            <c:dLbl>
              <c:idx val="0"/>
              <c:layout>
                <c:manualLayout>
                  <c:x val="0.17922651352279667"/>
                  <c:y val="-6.0109636189977292E-3"/>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0099838787930516"/>
                      <c:h val="0.23812456041870383"/>
                    </c:manualLayout>
                  </c15:layout>
                </c:ext>
              </c:extLst>
            </c:dLbl>
            <c:dLbl>
              <c:idx val="1"/>
              <c:layout>
                <c:manualLayout>
                  <c:x val="-0.10523738280429451"/>
                  <c:y val="0.14426312685594417"/>
                </c:manualLayout>
              </c:layout>
              <c:showLegendKey val="0"/>
              <c:showVal val="1"/>
              <c:showCatName val="1"/>
              <c:showSerName val="0"/>
              <c:showPercent val="0"/>
              <c:showBubbleSize val="0"/>
              <c:separator>
</c:separator>
              <c:extLst>
                <c:ext xmlns:c15="http://schemas.microsoft.com/office/drawing/2012/chart" uri="{CE6537A1-D6FC-4f65-9D91-7224C49458BB}">
                  <c15:layout/>
                </c:ext>
              </c:extLst>
            </c:dLbl>
            <c:dLbl>
              <c:idx val="2"/>
              <c:layout>
                <c:manualLayout>
                  <c:x val="0.22674347062116157"/>
                  <c:y val="-7.2131563427972084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0678561529273185"/>
                      <c:h val="0.31148813473645948"/>
                    </c:manualLayout>
                  </c15:layout>
                </c:ext>
              </c:extLst>
            </c:dLbl>
            <c:spPr>
              <a:noFill/>
              <a:ln>
                <a:noFill/>
              </a:ln>
              <a:effectLst/>
            </c:spPr>
            <c:txPr>
              <a:bodyPr wrap="square" lIns="38100" tIns="19050" rIns="38100" bIns="19050" anchor="ctr">
                <a:spAutoFit/>
              </a:bodyPr>
              <a:lstStyle/>
              <a:p>
                <a:pPr>
                  <a:defRPr sz="900"/>
                </a:pPr>
                <a:endParaRPr lang="es-CL"/>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Hoja1!$A$2:$A$4</c:f>
              <c:strCache>
                <c:ptCount val="3"/>
                <c:pt idx="0">
                  <c:v>Préstamos Bancarios</c:v>
                </c:pt>
                <c:pt idx="1">
                  <c:v>Bonos</c:v>
                </c:pt>
                <c:pt idx="2">
                  <c:v>AFRs</c:v>
                </c:pt>
              </c:strCache>
            </c:strRef>
          </c:cat>
          <c:val>
            <c:numRef>
              <c:f>Hoja1!$B$2:$B$4</c:f>
              <c:numCache>
                <c:formatCode>0%</c:formatCode>
                <c:ptCount val="3"/>
                <c:pt idx="0">
                  <c:v>0.11</c:v>
                </c:pt>
                <c:pt idx="1">
                  <c:v>0.66</c:v>
                </c:pt>
                <c:pt idx="2">
                  <c:v>0.23</c:v>
                </c:pt>
              </c:numCache>
            </c:numRef>
          </c:val>
        </c:ser>
        <c:dLbls>
          <c:showLegendKey val="0"/>
          <c:showVal val="1"/>
          <c:showCatName val="1"/>
          <c:showSerName val="0"/>
          <c:showPercent val="0"/>
          <c:showBubbleSize val="0"/>
          <c:showLeaderLines val="1"/>
        </c:dLbls>
        <c:firstSliceAng val="63"/>
        <c:holeSize val="90"/>
      </c:doughnutChart>
    </c:plotArea>
    <c:plotVisOnly val="1"/>
    <c:dispBlanksAs val="gap"/>
    <c:showDLblsOverMax val="0"/>
  </c:chart>
  <c:txPr>
    <a:bodyPr/>
    <a:lstStyle/>
    <a:p>
      <a:pPr>
        <a:defRPr sz="1800"/>
      </a:pPr>
      <a:endParaRPr lang="es-CL"/>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46233765372842"/>
          <c:y val="0.14607067567964119"/>
          <c:w val="0.63791131140280199"/>
          <c:h val="0.72872615848307898"/>
        </c:manualLayout>
      </c:layout>
      <c:doughnutChart>
        <c:varyColors val="1"/>
        <c:ser>
          <c:idx val="0"/>
          <c:order val="0"/>
          <c:tx>
            <c:strRef>
              <c:f>Hoja1!$B$1</c:f>
              <c:strCache>
                <c:ptCount val="1"/>
                <c:pt idx="0">
                  <c:v>Estructura Por Tipo de Tasa</c:v>
                </c:pt>
              </c:strCache>
            </c:strRef>
          </c:tx>
          <c:dPt>
            <c:idx val="0"/>
            <c:bubble3D val="0"/>
            <c:spPr>
              <a:solidFill>
                <a:schemeClr val="accent5"/>
              </a:solidFill>
            </c:spPr>
          </c:dPt>
          <c:dPt>
            <c:idx val="1"/>
            <c:bubble3D val="0"/>
            <c:explosion val="11"/>
            <c:spPr>
              <a:solidFill>
                <a:schemeClr val="accent1"/>
              </a:solidFill>
            </c:spPr>
          </c:dPt>
          <c:dPt>
            <c:idx val="2"/>
            <c:bubble3D val="0"/>
            <c:explosion val="4"/>
          </c:dPt>
          <c:dPt>
            <c:idx val="3"/>
            <c:bubble3D val="0"/>
            <c:explosion val="12"/>
          </c:dPt>
          <c:dPt>
            <c:idx val="4"/>
            <c:bubble3D val="0"/>
          </c:dPt>
          <c:dPt>
            <c:idx val="5"/>
            <c:bubble3D val="0"/>
            <c:explosion val="15"/>
          </c:dPt>
          <c:dLbls>
            <c:dLbl>
              <c:idx val="0"/>
              <c:layout>
                <c:manualLayout>
                  <c:x val="8.5656810264901101E-2"/>
                  <c:y val="-0.3142455711701847"/>
                </c:manualLayout>
              </c:layout>
              <c:spPr>
                <a:noFill/>
                <a:ln>
                  <a:noFill/>
                </a:ln>
                <a:effectLst/>
              </c:spPr>
              <c:txPr>
                <a:bodyPr wrap="square" lIns="38100" tIns="19050" rIns="38100" bIns="19050" anchor="ctr">
                  <a:noAutofit/>
                </a:bodyPr>
                <a:lstStyle/>
                <a:p>
                  <a:pPr>
                    <a:defRPr sz="900"/>
                  </a:pPr>
                  <a:endParaRPr lang="es-CL"/>
                </a:p>
              </c:txPr>
              <c:showLegendKey val="0"/>
              <c:showVal val="1"/>
              <c:showCatName val="1"/>
              <c:showSerName val="0"/>
              <c:showPercent val="0"/>
              <c:showBubbleSize val="0"/>
              <c:separator>
</c:separator>
              <c:extLst>
                <c:ext xmlns:c15="http://schemas.microsoft.com/office/drawing/2012/chart" uri="{CE6537A1-D6FC-4f65-9D91-7224C49458BB}">
                  <c15:layout>
                    <c:manualLayout>
                      <c:w val="0.25452444042388422"/>
                      <c:h val="0.24973253453971947"/>
                    </c:manualLayout>
                  </c15:layout>
                </c:ext>
              </c:extLst>
            </c:dLbl>
            <c:dLbl>
              <c:idx val="1"/>
              <c:layout>
                <c:manualLayout>
                  <c:x val="-6.3142429682576703E-2"/>
                  <c:y val="-0.27049336285489539"/>
                </c:manualLayout>
              </c:layout>
              <c:showLegendKey val="0"/>
              <c:showVal val="1"/>
              <c:showCatName val="1"/>
              <c:showSerName val="0"/>
              <c:showPercent val="0"/>
              <c:showBubbleSize val="0"/>
              <c:separator>
</c:separator>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900"/>
                </a:pPr>
                <a:endParaRPr lang="es-CL"/>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Hoja1!$A$2:$A$3</c:f>
              <c:strCache>
                <c:ptCount val="2"/>
                <c:pt idx="0">
                  <c:v>Variable</c:v>
                </c:pt>
                <c:pt idx="1">
                  <c:v>Fija</c:v>
                </c:pt>
              </c:strCache>
            </c:strRef>
          </c:cat>
          <c:val>
            <c:numRef>
              <c:f>Hoja1!$B$2:$B$3</c:f>
              <c:numCache>
                <c:formatCode>0%</c:formatCode>
                <c:ptCount val="2"/>
                <c:pt idx="0">
                  <c:v>0.11</c:v>
                </c:pt>
                <c:pt idx="1">
                  <c:v>0.89</c:v>
                </c:pt>
              </c:numCache>
            </c:numRef>
          </c:val>
        </c:ser>
        <c:dLbls>
          <c:showLegendKey val="0"/>
          <c:showVal val="1"/>
          <c:showCatName val="1"/>
          <c:showSerName val="0"/>
          <c:showPercent val="0"/>
          <c:showBubbleSize val="0"/>
          <c:showLeaderLines val="1"/>
        </c:dLbls>
        <c:firstSliceAng val="63"/>
        <c:holeSize val="90"/>
      </c:doughnutChart>
    </c:plotArea>
    <c:plotVisOnly val="1"/>
    <c:dispBlanksAs val="gap"/>
    <c:showDLblsOverMax val="0"/>
  </c:chart>
  <c:txPr>
    <a:bodyPr/>
    <a:lstStyle/>
    <a:p>
      <a:pPr>
        <a:defRPr sz="1800"/>
      </a:pPr>
      <a:endParaRPr lang="es-CL"/>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3091013071895412E-2"/>
          <c:y val="5.2064698867024452E-2"/>
          <c:w val="0.90549558823529408"/>
          <c:h val="0.71537380739415624"/>
        </c:manualLayout>
      </c:layout>
      <c:bar3DChart>
        <c:barDir val="col"/>
        <c:grouping val="stacked"/>
        <c:varyColors val="0"/>
        <c:ser>
          <c:idx val="0"/>
          <c:order val="0"/>
          <c:tx>
            <c:strRef>
              <c:f>Hoja1!$B$1</c:f>
              <c:strCache>
                <c:ptCount val="1"/>
                <c:pt idx="0">
                  <c:v>AFRS</c:v>
                </c:pt>
              </c:strCache>
            </c:strRef>
          </c:tx>
          <c:spPr>
            <a:solidFill>
              <a:schemeClr val="accent2"/>
            </a:solidFill>
            <a:ln>
              <a:noFill/>
            </a:ln>
            <a:effectLst/>
            <a:sp3d/>
          </c:spPr>
          <c:invertIfNegative val="0"/>
          <c:cat>
            <c:numRef>
              <c:f>Hoja1!$A$2:$A$25</c:f>
              <c:numCache>
                <c:formatCode>General</c:formatCode>
                <c:ptCount val="2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numCache>
            </c:numRef>
          </c:cat>
          <c:val>
            <c:numRef>
              <c:f>Hoja1!$B$2:$B$25</c:f>
              <c:numCache>
                <c:formatCode>General</c:formatCode>
                <c:ptCount val="24"/>
                <c:pt idx="0">
                  <c:v>26535097246</c:v>
                </c:pt>
                <c:pt idx="1">
                  <c:v>14564771298</c:v>
                </c:pt>
                <c:pt idx="2">
                  <c:v>13909015269</c:v>
                </c:pt>
                <c:pt idx="3">
                  <c:v>5705523157</c:v>
                </c:pt>
                <c:pt idx="4">
                  <c:v>16781093831</c:v>
                </c:pt>
                <c:pt idx="5">
                  <c:v>25134591927</c:v>
                </c:pt>
                <c:pt idx="6">
                  <c:v>17943367322</c:v>
                </c:pt>
                <c:pt idx="7">
                  <c:v>15784695865</c:v>
                </c:pt>
                <c:pt idx="8">
                  <c:v>12293597138</c:v>
                </c:pt>
                <c:pt idx="9">
                  <c:v>13935859414</c:v>
                </c:pt>
                <c:pt idx="10">
                  <c:v>7000193704</c:v>
                </c:pt>
                <c:pt idx="11">
                  <c:v>5639715382</c:v>
                </c:pt>
                <c:pt idx="12">
                  <c:v>6046185688</c:v>
                </c:pt>
                <c:pt idx="13">
                  <c:v>6081316426</c:v>
                </c:pt>
                <c:pt idx="14">
                  <c:v>5293419250</c:v>
                </c:pt>
              </c:numCache>
            </c:numRef>
          </c:val>
        </c:ser>
        <c:ser>
          <c:idx val="1"/>
          <c:order val="1"/>
          <c:tx>
            <c:strRef>
              <c:f>Hoja1!$C$1</c:f>
              <c:strCache>
                <c:ptCount val="1"/>
                <c:pt idx="0">
                  <c:v>Bonos</c:v>
                </c:pt>
              </c:strCache>
            </c:strRef>
          </c:tx>
          <c:spPr>
            <a:solidFill>
              <a:schemeClr val="accent1"/>
            </a:solidFill>
            <a:ln>
              <a:noFill/>
            </a:ln>
            <a:effectLst/>
            <a:sp3d/>
          </c:spPr>
          <c:invertIfNegative val="0"/>
          <c:cat>
            <c:numRef>
              <c:f>Hoja1!$A$2:$A$25</c:f>
              <c:numCache>
                <c:formatCode>General</c:formatCode>
                <c:ptCount val="2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numCache>
            </c:numRef>
          </c:cat>
          <c:val>
            <c:numRef>
              <c:f>Hoja1!$C$2:$C$25</c:f>
              <c:numCache>
                <c:formatCode>General</c:formatCode>
                <c:ptCount val="24"/>
                <c:pt idx="0">
                  <c:v>8905924247</c:v>
                </c:pt>
                <c:pt idx="1">
                  <c:v>35253904247</c:v>
                </c:pt>
                <c:pt idx="2">
                  <c:v>9271868706</c:v>
                </c:pt>
                <c:pt idx="3">
                  <c:v>9637812639</c:v>
                </c:pt>
                <c:pt idx="4">
                  <c:v>9637812639</c:v>
                </c:pt>
                <c:pt idx="5">
                  <c:v>9637812639</c:v>
                </c:pt>
                <c:pt idx="6">
                  <c:v>6344315139</c:v>
                </c:pt>
                <c:pt idx="7">
                  <c:v>3050817639</c:v>
                </c:pt>
                <c:pt idx="8">
                  <c:v>3050817639</c:v>
                </c:pt>
                <c:pt idx="9">
                  <c:v>3050817639</c:v>
                </c:pt>
                <c:pt idx="10">
                  <c:v>3050817639</c:v>
                </c:pt>
                <c:pt idx="11">
                  <c:v>1525429687</c:v>
                </c:pt>
                <c:pt idx="14">
                  <c:v>46108965000</c:v>
                </c:pt>
                <c:pt idx="15">
                  <c:v>43474167000</c:v>
                </c:pt>
                <c:pt idx="16">
                  <c:v>54672058500</c:v>
                </c:pt>
                <c:pt idx="17">
                  <c:v>30300177000</c:v>
                </c:pt>
                <c:pt idx="18">
                  <c:v>15150088500</c:v>
                </c:pt>
                <c:pt idx="19">
                  <c:v>52695960000</c:v>
                </c:pt>
                <c:pt idx="20" formatCode="0.00E+00">
                  <c:v>113296000000</c:v>
                </c:pt>
                <c:pt idx="21">
                  <c:v>55330758000</c:v>
                </c:pt>
                <c:pt idx="22">
                  <c:v>26347980000</c:v>
                </c:pt>
                <c:pt idx="23">
                  <c:v>13173990000</c:v>
                </c:pt>
              </c:numCache>
            </c:numRef>
          </c:val>
        </c:ser>
        <c:ser>
          <c:idx val="2"/>
          <c:order val="2"/>
          <c:tx>
            <c:strRef>
              <c:f>Hoja1!$D$1</c:f>
              <c:strCache>
                <c:ptCount val="1"/>
                <c:pt idx="0">
                  <c:v>Préstamos Bancarios</c:v>
                </c:pt>
              </c:strCache>
            </c:strRef>
          </c:tx>
          <c:spPr>
            <a:solidFill>
              <a:schemeClr val="accent5"/>
            </a:solidFill>
            <a:ln>
              <a:noFill/>
            </a:ln>
            <a:effectLst/>
            <a:sp3d/>
          </c:spPr>
          <c:invertIfNegative val="0"/>
          <c:cat>
            <c:numRef>
              <c:f>Hoja1!$A$2:$A$25</c:f>
              <c:numCache>
                <c:formatCode>General</c:formatCode>
                <c:ptCount val="2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numCache>
            </c:numRef>
          </c:cat>
          <c:val>
            <c:numRef>
              <c:f>Hoja1!$D$2:$D$25</c:f>
              <c:numCache>
                <c:formatCode>General</c:formatCode>
                <c:ptCount val="24"/>
                <c:pt idx="0">
                  <c:v>2074789690</c:v>
                </c:pt>
                <c:pt idx="1">
                  <c:v>10283344510</c:v>
                </c:pt>
                <c:pt idx="2">
                  <c:v>40305658360</c:v>
                </c:pt>
                <c:pt idx="3">
                  <c:v>27412102520</c:v>
                </c:pt>
                <c:pt idx="4">
                  <c:v>16018103610</c:v>
                </c:pt>
              </c:numCache>
            </c:numRef>
          </c:val>
        </c:ser>
        <c:dLbls>
          <c:showLegendKey val="0"/>
          <c:showVal val="0"/>
          <c:showCatName val="0"/>
          <c:showSerName val="0"/>
          <c:showPercent val="0"/>
          <c:showBubbleSize val="0"/>
        </c:dLbls>
        <c:gapWidth val="150"/>
        <c:shape val="box"/>
        <c:axId val="741230784"/>
        <c:axId val="741231176"/>
        <c:axId val="0"/>
      </c:bar3DChart>
      <c:catAx>
        <c:axId val="7412307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L"/>
          </a:p>
        </c:txPr>
        <c:crossAx val="741231176"/>
        <c:crosses val="autoZero"/>
        <c:auto val="1"/>
        <c:lblAlgn val="ctr"/>
        <c:lblOffset val="100"/>
        <c:noMultiLvlLbl val="0"/>
      </c:catAx>
      <c:valAx>
        <c:axId val="741231176"/>
        <c:scaling>
          <c:orientation val="minMax"/>
        </c:scaling>
        <c:delete val="0"/>
        <c:axPos val="l"/>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s-CL" sz="800" dirty="0" smtClean="0"/>
                  <a:t>Millones</a:t>
                </a:r>
                <a:r>
                  <a:rPr lang="es-CL" sz="800" baseline="0" dirty="0" smtClean="0"/>
                  <a:t> de Pesos</a:t>
                </a:r>
                <a:endParaRPr lang="es-CL" sz="800" dirty="0"/>
              </a:p>
            </c:rich>
          </c:tx>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L"/>
          </a:p>
        </c:txPr>
        <c:crossAx val="7412307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0"/>
            </a:pPr>
            <a:r>
              <a:rPr lang="es-CL" sz="1200" b="0" dirty="0" smtClean="0"/>
              <a:t>EVOLUCIÓN INVERSIONES</a:t>
            </a:r>
            <a:endParaRPr lang="es-CL" sz="1200" b="0" dirty="0"/>
          </a:p>
        </c:rich>
      </c:tx>
      <c:layout/>
      <c:overlay val="0"/>
    </c:title>
    <c:autoTitleDeleted val="0"/>
    <c:plotArea>
      <c:layout>
        <c:manualLayout>
          <c:layoutTarget val="inner"/>
          <c:xMode val="edge"/>
          <c:yMode val="edge"/>
          <c:x val="0"/>
          <c:y val="0.118933227690584"/>
          <c:w val="0.99497260040810798"/>
          <c:h val="0.77856795426334902"/>
        </c:manualLayout>
      </c:layout>
      <c:barChart>
        <c:barDir val="col"/>
        <c:grouping val="clustered"/>
        <c:varyColors val="0"/>
        <c:ser>
          <c:idx val="0"/>
          <c:order val="0"/>
          <c:tx>
            <c:strRef>
              <c:f>Hoja1!$B$1</c:f>
              <c:strCache>
                <c:ptCount val="1"/>
                <c:pt idx="0">
                  <c:v>Revenue</c:v>
                </c:pt>
              </c:strCache>
            </c:strRef>
          </c:tx>
          <c:spPr>
            <a:solidFill>
              <a:schemeClr val="accent5"/>
            </a:solidFill>
            <a:ln>
              <a:noFill/>
            </a:ln>
            <a:effectLst/>
            <a:sp3d/>
          </c:spPr>
          <c:invertIfNegative val="0"/>
          <c:dLbls>
            <c:numFmt formatCode="#,##0" sourceLinked="0"/>
            <c:spPr>
              <a:noFill/>
              <a:ln>
                <a:noFill/>
              </a:ln>
              <a:effectLst/>
            </c:spPr>
            <c:txPr>
              <a:bodyPr rot="0" vert="horz"/>
              <a:lstStyle/>
              <a:p>
                <a:pPr>
                  <a:defRPr sz="1200" b="1"/>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Hoja1!$A$2:$A$6</c:f>
              <c:numCache>
                <c:formatCode>General</c:formatCode>
                <c:ptCount val="5"/>
                <c:pt idx="0">
                  <c:v>2012</c:v>
                </c:pt>
                <c:pt idx="1">
                  <c:v>2013</c:v>
                </c:pt>
                <c:pt idx="2">
                  <c:v>2014</c:v>
                </c:pt>
                <c:pt idx="3">
                  <c:v>2015</c:v>
                </c:pt>
                <c:pt idx="4">
                  <c:v>2016</c:v>
                </c:pt>
              </c:numCache>
            </c:numRef>
          </c:cat>
          <c:val>
            <c:numRef>
              <c:f>Hoja1!$B$2:$B$6</c:f>
              <c:numCache>
                <c:formatCode>#,##0</c:formatCode>
                <c:ptCount val="5"/>
                <c:pt idx="0">
                  <c:v>92307</c:v>
                </c:pt>
                <c:pt idx="1">
                  <c:v>86000</c:v>
                </c:pt>
                <c:pt idx="2">
                  <c:v>88844</c:v>
                </c:pt>
                <c:pt idx="3">
                  <c:v>126858</c:v>
                </c:pt>
                <c:pt idx="4">
                  <c:v>112978</c:v>
                </c:pt>
              </c:numCache>
            </c:numRef>
          </c:val>
        </c:ser>
        <c:dLbls>
          <c:showLegendKey val="0"/>
          <c:showVal val="0"/>
          <c:showCatName val="0"/>
          <c:showSerName val="0"/>
          <c:showPercent val="0"/>
          <c:showBubbleSize val="0"/>
        </c:dLbls>
        <c:gapWidth val="219"/>
        <c:axId val="737946432"/>
        <c:axId val="737940552"/>
      </c:barChart>
      <c:catAx>
        <c:axId val="737946432"/>
        <c:scaling>
          <c:orientation val="minMax"/>
        </c:scaling>
        <c:delete val="0"/>
        <c:axPos val="b"/>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vert="horz"/>
          <a:lstStyle/>
          <a:p>
            <a:pPr>
              <a:defRPr>
                <a:solidFill>
                  <a:schemeClr val="tx1">
                    <a:lumMod val="50000"/>
                    <a:lumOff val="50000"/>
                  </a:schemeClr>
                </a:solidFill>
              </a:defRPr>
            </a:pPr>
            <a:endParaRPr lang="es-CL"/>
          </a:p>
        </c:txPr>
        <c:crossAx val="737940552"/>
        <c:crosses val="autoZero"/>
        <c:auto val="1"/>
        <c:lblAlgn val="ctr"/>
        <c:lblOffset val="100"/>
        <c:noMultiLvlLbl val="0"/>
      </c:catAx>
      <c:valAx>
        <c:axId val="737940552"/>
        <c:scaling>
          <c:orientation val="minMax"/>
          <c:min val="0"/>
        </c:scaling>
        <c:delete val="1"/>
        <c:axPos val="l"/>
        <c:numFmt formatCode="General" sourceLinked="0"/>
        <c:majorTickMark val="none"/>
        <c:minorTickMark val="none"/>
        <c:tickLblPos val="nextTo"/>
        <c:crossAx val="73794643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defRPr>
      </a:pPr>
      <a:endParaRPr lang="es-C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solidFill>
              <a:srgbClr val="A6A6A6"/>
            </a:solidFill>
            <a:effectLst/>
          </c:spPr>
          <c:dPt>
            <c:idx val="0"/>
            <c:bubble3D val="0"/>
            <c:spPr>
              <a:gradFill flip="none" rotWithShape="1">
                <a:gsLst>
                  <a:gs pos="0">
                    <a:schemeClr val="accent2"/>
                  </a:gs>
                  <a:gs pos="100000">
                    <a:schemeClr val="accent5"/>
                  </a:gs>
                </a:gsLst>
                <a:lin ang="5400000" scaled="0"/>
                <a:tileRect/>
              </a:gradFill>
              <a:effectLst/>
            </c:spPr>
            <c:extLst xmlns:c16r2="http://schemas.microsoft.com/office/drawing/2015/06/chart">
              <c:ext xmlns:c16="http://schemas.microsoft.com/office/drawing/2014/chart" uri="{C3380CC4-5D6E-409C-BE32-E72D297353CC}">
                <c16:uniqueId val="{00000001-F615-41AD-BAC9-D782BE9CFDF0}"/>
              </c:ext>
            </c:extLst>
          </c:dPt>
          <c:dPt>
            <c:idx val="1"/>
            <c:bubble3D val="0"/>
            <c:spPr>
              <a:solidFill>
                <a:srgbClr val="A6A6A6">
                  <a:alpha val="30000"/>
                </a:srgbClr>
              </a:solidFill>
              <a:effectLst/>
            </c:spPr>
            <c:extLst xmlns:c16r2="http://schemas.microsoft.com/office/drawing/2015/06/chart">
              <c:ext xmlns:c16="http://schemas.microsoft.com/office/drawing/2014/chart" uri="{C3380CC4-5D6E-409C-BE32-E72D297353CC}">
                <c16:uniqueId val="{00000003-F615-41AD-BAC9-D782BE9CFDF0}"/>
              </c:ext>
            </c:extLst>
          </c:dPt>
          <c:dLbls>
            <c:dLbl>
              <c:idx val="0"/>
              <c:layout>
                <c:manualLayout>
                  <c:x val="0.15873456790123458"/>
                  <c:y val="-7.8649931518575605E-2"/>
                </c:manualLayout>
              </c:layout>
              <c:spPr>
                <a:noFill/>
                <a:ln>
                  <a:noFill/>
                </a:ln>
                <a:effectLst/>
              </c:spPr>
              <c:txPr>
                <a:bodyPr wrap="square" lIns="38100" tIns="19050" rIns="38100" bIns="19050" anchor="ctr">
                  <a:noAutofit/>
                </a:bodyPr>
                <a:lstStyle/>
                <a:p>
                  <a:pPr>
                    <a:defRPr sz="800"/>
                  </a:pPr>
                  <a:endParaRPr lang="es-CL"/>
                </a:p>
              </c:txPr>
              <c:showLegendKey val="0"/>
              <c:showVal val="1"/>
              <c:showCatName val="0"/>
              <c:showSerName val="0"/>
              <c:showPercent val="0"/>
              <c:showBubbleSize val="0"/>
              <c:extLst>
                <c:ext xmlns:c15="http://schemas.microsoft.com/office/drawing/2012/chart" uri="{CE6537A1-D6FC-4f65-9D91-7224C49458BB}">
                  <c15:layout>
                    <c:manualLayout>
                      <c:w val="0.24140555555555557"/>
                      <c:h val="0.16601722222222218"/>
                    </c:manualLayout>
                  </c15:layout>
                </c:ext>
              </c:extLst>
            </c:dLbl>
            <c:spPr>
              <a:noFill/>
              <a:ln>
                <a:noFill/>
              </a:ln>
              <a:effectLst/>
            </c:spPr>
            <c:txPr>
              <a:bodyPr wrap="square" lIns="38100" tIns="19050" rIns="38100" bIns="19050" anchor="ctr">
                <a:spAutoFit/>
              </a:bodyPr>
              <a:lstStyle/>
              <a:p>
                <a:pPr>
                  <a:defRPr sz="800"/>
                </a:pPr>
                <a:endParaRPr lang="es-CL"/>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0.00%</c:formatCode>
                <c:ptCount val="2"/>
                <c:pt idx="0">
                  <c:v>0.18990000000000001</c:v>
                </c:pt>
                <c:pt idx="1">
                  <c:v>0.81010000000000004</c:v>
                </c:pt>
              </c:numCache>
            </c:numRef>
          </c:val>
          <c:extLst xmlns:c16r2="http://schemas.microsoft.com/office/drawing/2015/06/chart">
            <c:ext xmlns:c16="http://schemas.microsoft.com/office/drawing/2014/chart" uri="{C3380CC4-5D6E-409C-BE32-E72D297353CC}">
              <c16:uniqueId val="{00000004-F615-41AD-BAC9-D782BE9CFDF0}"/>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s-C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solidFill>
              <a:srgbClr val="A6A6A6"/>
            </a:solidFill>
            <a:effectLst/>
          </c:spPr>
          <c:dPt>
            <c:idx val="0"/>
            <c:bubble3D val="0"/>
            <c:spPr>
              <a:gradFill flip="none" rotWithShape="1">
                <a:gsLst>
                  <a:gs pos="0">
                    <a:schemeClr val="accent2"/>
                  </a:gs>
                  <a:gs pos="100000">
                    <a:schemeClr val="accent5"/>
                  </a:gs>
                </a:gsLst>
                <a:lin ang="5400000" scaled="0"/>
                <a:tileRect/>
              </a:gradFill>
              <a:effectLst/>
            </c:spPr>
            <c:extLst xmlns:c16r2="http://schemas.microsoft.com/office/drawing/2015/06/chart">
              <c:ext xmlns:c16="http://schemas.microsoft.com/office/drawing/2014/chart" uri="{C3380CC4-5D6E-409C-BE32-E72D297353CC}">
                <c16:uniqueId val="{00000001-F615-41AD-BAC9-D782BE9CFDF0}"/>
              </c:ext>
            </c:extLst>
          </c:dPt>
          <c:dPt>
            <c:idx val="1"/>
            <c:bubble3D val="0"/>
            <c:spPr>
              <a:solidFill>
                <a:srgbClr val="A6A6A6">
                  <a:alpha val="30000"/>
                </a:srgbClr>
              </a:solidFill>
              <a:effectLst/>
            </c:spPr>
            <c:extLst xmlns:c16r2="http://schemas.microsoft.com/office/drawing/2015/06/chart">
              <c:ext xmlns:c16="http://schemas.microsoft.com/office/drawing/2014/chart" uri="{C3380CC4-5D6E-409C-BE32-E72D297353CC}">
                <c16:uniqueId val="{00000003-F615-41AD-BAC9-D782BE9CFDF0}"/>
              </c:ext>
            </c:extLst>
          </c:dPt>
          <c:dLbls>
            <c:dLbl>
              <c:idx val="0"/>
              <c:layout>
                <c:manualLayout>
                  <c:x val="0.15873456790123458"/>
                  <c:y val="-7.8649931518575605E-2"/>
                </c:manualLayout>
              </c:layout>
              <c:spPr>
                <a:noFill/>
                <a:ln>
                  <a:noFill/>
                </a:ln>
                <a:effectLst/>
              </c:spPr>
              <c:txPr>
                <a:bodyPr wrap="square" lIns="38100" tIns="19050" rIns="38100" bIns="19050" anchor="ctr">
                  <a:noAutofit/>
                </a:bodyPr>
                <a:lstStyle/>
                <a:p>
                  <a:pPr>
                    <a:defRPr sz="800"/>
                  </a:pPr>
                  <a:endParaRPr lang="es-CL"/>
                </a:p>
              </c:txPr>
              <c:showLegendKey val="0"/>
              <c:showVal val="1"/>
              <c:showCatName val="0"/>
              <c:showSerName val="0"/>
              <c:showPercent val="0"/>
              <c:showBubbleSize val="0"/>
              <c:extLst>
                <c:ext xmlns:c15="http://schemas.microsoft.com/office/drawing/2012/chart" uri="{CE6537A1-D6FC-4f65-9D91-7224C49458BB}">
                  <c15:layout>
                    <c:manualLayout>
                      <c:w val="0.24140555555555557"/>
                      <c:h val="0.16601722222222218"/>
                    </c:manualLayout>
                  </c15:layout>
                </c:ext>
              </c:extLst>
            </c:dLbl>
            <c:spPr>
              <a:noFill/>
              <a:ln>
                <a:noFill/>
              </a:ln>
              <a:effectLst/>
            </c:spPr>
            <c:txPr>
              <a:bodyPr wrap="square" lIns="38100" tIns="19050" rIns="38100" bIns="19050" anchor="ctr">
                <a:spAutoFit/>
              </a:bodyPr>
              <a:lstStyle/>
              <a:p>
                <a:pPr>
                  <a:defRPr sz="800"/>
                </a:pPr>
                <a:endParaRPr lang="es-CL"/>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0.00%</c:formatCode>
                <c:ptCount val="2"/>
                <c:pt idx="0">
                  <c:v>0.24510000000000001</c:v>
                </c:pt>
                <c:pt idx="1">
                  <c:v>0.75490000000000002</c:v>
                </c:pt>
              </c:numCache>
            </c:numRef>
          </c:val>
          <c:extLst xmlns:c16r2="http://schemas.microsoft.com/office/drawing/2015/06/chart">
            <c:ext xmlns:c16="http://schemas.microsoft.com/office/drawing/2014/chart" uri="{C3380CC4-5D6E-409C-BE32-E72D297353CC}">
              <c16:uniqueId val="{00000004-F615-41AD-BAC9-D782BE9CFDF0}"/>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s-C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solidFill>
              <a:srgbClr val="A6A6A6"/>
            </a:solidFill>
            <a:effectLst/>
          </c:spPr>
          <c:dPt>
            <c:idx val="0"/>
            <c:bubble3D val="0"/>
            <c:spPr>
              <a:gradFill flip="none" rotWithShape="1">
                <a:gsLst>
                  <a:gs pos="0">
                    <a:schemeClr val="accent2"/>
                  </a:gs>
                  <a:gs pos="100000">
                    <a:schemeClr val="accent5"/>
                  </a:gs>
                </a:gsLst>
                <a:lin ang="5400000" scaled="0"/>
                <a:tileRect/>
              </a:gradFill>
              <a:effectLst/>
            </c:spPr>
            <c:extLst xmlns:c16r2="http://schemas.microsoft.com/office/drawing/2015/06/chart">
              <c:ext xmlns:c16="http://schemas.microsoft.com/office/drawing/2014/chart" uri="{C3380CC4-5D6E-409C-BE32-E72D297353CC}">
                <c16:uniqueId val="{00000001-F615-41AD-BAC9-D782BE9CFDF0}"/>
              </c:ext>
            </c:extLst>
          </c:dPt>
          <c:dPt>
            <c:idx val="1"/>
            <c:bubble3D val="0"/>
            <c:spPr>
              <a:solidFill>
                <a:srgbClr val="A6A6A6">
                  <a:alpha val="30000"/>
                </a:srgbClr>
              </a:solidFill>
              <a:effectLst/>
            </c:spPr>
            <c:extLst xmlns:c16r2="http://schemas.microsoft.com/office/drawing/2015/06/chart">
              <c:ext xmlns:c16="http://schemas.microsoft.com/office/drawing/2014/chart" uri="{C3380CC4-5D6E-409C-BE32-E72D297353CC}">
                <c16:uniqueId val="{00000003-F615-41AD-BAC9-D782BE9CFDF0}"/>
              </c:ext>
            </c:extLst>
          </c:dPt>
          <c:dLbls>
            <c:dLbl>
              <c:idx val="0"/>
              <c:layout>
                <c:manualLayout>
                  <c:x val="0.15873456790123458"/>
                  <c:y val="-7.8649931518575605E-2"/>
                </c:manualLayout>
              </c:layout>
              <c:spPr>
                <a:noFill/>
                <a:ln>
                  <a:noFill/>
                </a:ln>
                <a:effectLst/>
              </c:spPr>
              <c:txPr>
                <a:bodyPr wrap="square" lIns="38100" tIns="19050" rIns="38100" bIns="19050" anchor="ctr">
                  <a:noAutofit/>
                </a:bodyPr>
                <a:lstStyle/>
                <a:p>
                  <a:pPr>
                    <a:defRPr sz="800"/>
                  </a:pPr>
                  <a:endParaRPr lang="es-CL"/>
                </a:p>
              </c:txPr>
              <c:showLegendKey val="0"/>
              <c:showVal val="1"/>
              <c:showCatName val="0"/>
              <c:showSerName val="0"/>
              <c:showPercent val="0"/>
              <c:showBubbleSize val="0"/>
              <c:extLst>
                <c:ext xmlns:c15="http://schemas.microsoft.com/office/drawing/2012/chart" uri="{CE6537A1-D6FC-4f65-9D91-7224C49458BB}">
                  <c15:layout>
                    <c:manualLayout>
                      <c:w val="0.24140555555555557"/>
                      <c:h val="0.16601722222222218"/>
                    </c:manualLayout>
                  </c15:layout>
                </c:ext>
              </c:extLst>
            </c:dLbl>
            <c:spPr>
              <a:noFill/>
              <a:ln>
                <a:noFill/>
              </a:ln>
              <a:effectLst/>
            </c:spPr>
            <c:txPr>
              <a:bodyPr wrap="square" lIns="38100" tIns="19050" rIns="38100" bIns="19050" anchor="ctr">
                <a:spAutoFit/>
              </a:bodyPr>
              <a:lstStyle/>
              <a:p>
                <a:pPr>
                  <a:defRPr sz="800"/>
                </a:pPr>
                <a:endParaRPr lang="es-CL"/>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0.00%</c:formatCode>
                <c:ptCount val="2"/>
                <c:pt idx="0">
                  <c:v>0.1</c:v>
                </c:pt>
                <c:pt idx="1">
                  <c:v>0.9</c:v>
                </c:pt>
              </c:numCache>
            </c:numRef>
          </c:val>
          <c:extLst xmlns:c16r2="http://schemas.microsoft.com/office/drawing/2015/06/chart">
            <c:ext xmlns:c16="http://schemas.microsoft.com/office/drawing/2014/chart" uri="{C3380CC4-5D6E-409C-BE32-E72D297353CC}">
              <c16:uniqueId val="{00000004-F615-41AD-BAC9-D782BE9CFDF0}"/>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s-C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solidFill>
              <a:srgbClr val="A6A6A6"/>
            </a:solidFill>
            <a:effectLst/>
          </c:spPr>
          <c:dPt>
            <c:idx val="0"/>
            <c:bubble3D val="0"/>
            <c:spPr>
              <a:gradFill flip="none" rotWithShape="1">
                <a:gsLst>
                  <a:gs pos="0">
                    <a:schemeClr val="accent2"/>
                  </a:gs>
                  <a:gs pos="100000">
                    <a:schemeClr val="accent5"/>
                  </a:gs>
                </a:gsLst>
                <a:lin ang="5400000" scaled="0"/>
                <a:tileRect/>
              </a:gradFill>
              <a:effectLst/>
            </c:spPr>
            <c:extLst xmlns:c16r2="http://schemas.microsoft.com/office/drawing/2015/06/chart">
              <c:ext xmlns:c16="http://schemas.microsoft.com/office/drawing/2014/chart" uri="{C3380CC4-5D6E-409C-BE32-E72D297353CC}">
                <c16:uniqueId val="{00000001-F615-41AD-BAC9-D782BE9CFDF0}"/>
              </c:ext>
            </c:extLst>
          </c:dPt>
          <c:dPt>
            <c:idx val="1"/>
            <c:bubble3D val="0"/>
            <c:spPr>
              <a:solidFill>
                <a:srgbClr val="A6A6A6">
                  <a:alpha val="30000"/>
                </a:srgbClr>
              </a:solidFill>
              <a:effectLst/>
            </c:spPr>
            <c:extLst xmlns:c16r2="http://schemas.microsoft.com/office/drawing/2015/06/chart">
              <c:ext xmlns:c16="http://schemas.microsoft.com/office/drawing/2014/chart" uri="{C3380CC4-5D6E-409C-BE32-E72D297353CC}">
                <c16:uniqueId val="{00000003-F615-41AD-BAC9-D782BE9CFDF0}"/>
              </c:ext>
            </c:extLst>
          </c:dPt>
          <c:dLbls>
            <c:dLbl>
              <c:idx val="0"/>
              <c:layout>
                <c:manualLayout>
                  <c:x val="0.15873456790123458"/>
                  <c:y val="-7.8649931518575605E-2"/>
                </c:manualLayout>
              </c:layout>
              <c:spPr>
                <a:noFill/>
                <a:ln>
                  <a:noFill/>
                </a:ln>
                <a:effectLst/>
              </c:spPr>
              <c:txPr>
                <a:bodyPr wrap="square" lIns="38100" tIns="19050" rIns="38100" bIns="19050" anchor="ctr">
                  <a:noAutofit/>
                </a:bodyPr>
                <a:lstStyle/>
                <a:p>
                  <a:pPr>
                    <a:defRPr sz="800"/>
                  </a:pPr>
                  <a:endParaRPr lang="es-CL"/>
                </a:p>
              </c:txPr>
              <c:showLegendKey val="0"/>
              <c:showVal val="1"/>
              <c:showCatName val="0"/>
              <c:showSerName val="0"/>
              <c:showPercent val="0"/>
              <c:showBubbleSize val="0"/>
              <c:extLst>
                <c:ext xmlns:c15="http://schemas.microsoft.com/office/drawing/2012/chart" uri="{CE6537A1-D6FC-4f65-9D91-7224C49458BB}">
                  <c15:layout>
                    <c:manualLayout>
                      <c:w val="0.24140555555555557"/>
                      <c:h val="0.16601722222222218"/>
                    </c:manualLayout>
                  </c15:layout>
                </c:ext>
              </c:extLst>
            </c:dLbl>
            <c:spPr>
              <a:noFill/>
              <a:ln>
                <a:noFill/>
              </a:ln>
              <a:effectLst/>
            </c:spPr>
            <c:txPr>
              <a:bodyPr wrap="square" lIns="38100" tIns="19050" rIns="38100" bIns="19050" anchor="ctr">
                <a:spAutoFit/>
              </a:bodyPr>
              <a:lstStyle/>
              <a:p>
                <a:pPr>
                  <a:defRPr sz="800"/>
                </a:pPr>
                <a:endParaRPr lang="es-CL"/>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0.00%</c:formatCode>
                <c:ptCount val="2"/>
                <c:pt idx="0">
                  <c:v>0.37780000000000002</c:v>
                </c:pt>
                <c:pt idx="1">
                  <c:v>0.62219999999999998</c:v>
                </c:pt>
              </c:numCache>
            </c:numRef>
          </c:val>
          <c:extLst xmlns:c16r2="http://schemas.microsoft.com/office/drawing/2015/06/chart">
            <c:ext xmlns:c16="http://schemas.microsoft.com/office/drawing/2014/chart" uri="{C3380CC4-5D6E-409C-BE32-E72D297353CC}">
              <c16:uniqueId val="{00000004-F615-41AD-BAC9-D782BE9CFDF0}"/>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s-CL"/>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solidFill>
              <a:srgbClr val="A6A6A6"/>
            </a:solidFill>
            <a:effectLst/>
          </c:spPr>
          <c:dPt>
            <c:idx val="0"/>
            <c:bubble3D val="0"/>
            <c:spPr>
              <a:gradFill flip="none" rotWithShape="1">
                <a:gsLst>
                  <a:gs pos="0">
                    <a:schemeClr val="accent2"/>
                  </a:gs>
                  <a:gs pos="100000">
                    <a:schemeClr val="accent5"/>
                  </a:gs>
                </a:gsLst>
                <a:lin ang="5400000" scaled="0"/>
                <a:tileRect/>
              </a:gradFill>
              <a:effectLst/>
            </c:spPr>
            <c:extLst xmlns:c16r2="http://schemas.microsoft.com/office/drawing/2015/06/chart">
              <c:ext xmlns:c16="http://schemas.microsoft.com/office/drawing/2014/chart" uri="{C3380CC4-5D6E-409C-BE32-E72D297353CC}">
                <c16:uniqueId val="{00000001-F615-41AD-BAC9-D782BE9CFDF0}"/>
              </c:ext>
            </c:extLst>
          </c:dPt>
          <c:dPt>
            <c:idx val="1"/>
            <c:bubble3D val="0"/>
            <c:spPr>
              <a:solidFill>
                <a:srgbClr val="A6A6A6">
                  <a:alpha val="30000"/>
                </a:srgbClr>
              </a:solidFill>
              <a:effectLst/>
            </c:spPr>
            <c:extLst xmlns:c16r2="http://schemas.microsoft.com/office/drawing/2015/06/chart">
              <c:ext xmlns:c16="http://schemas.microsoft.com/office/drawing/2014/chart" uri="{C3380CC4-5D6E-409C-BE32-E72D297353CC}">
                <c16:uniqueId val="{00000003-F615-41AD-BAC9-D782BE9CFDF0}"/>
              </c:ext>
            </c:extLst>
          </c:dPt>
          <c:dLbls>
            <c:dLbl>
              <c:idx val="0"/>
              <c:layout>
                <c:manualLayout>
                  <c:x val="0.15873456790123458"/>
                  <c:y val="-7.8649931518575605E-2"/>
                </c:manualLayout>
              </c:layout>
              <c:spPr>
                <a:noFill/>
                <a:ln>
                  <a:noFill/>
                </a:ln>
                <a:effectLst/>
              </c:spPr>
              <c:txPr>
                <a:bodyPr wrap="square" lIns="38100" tIns="19050" rIns="38100" bIns="19050" anchor="ctr">
                  <a:noAutofit/>
                </a:bodyPr>
                <a:lstStyle/>
                <a:p>
                  <a:pPr>
                    <a:defRPr sz="800"/>
                  </a:pPr>
                  <a:endParaRPr lang="es-CL"/>
                </a:p>
              </c:txPr>
              <c:showLegendKey val="0"/>
              <c:showVal val="1"/>
              <c:showCatName val="0"/>
              <c:showSerName val="0"/>
              <c:showPercent val="0"/>
              <c:showBubbleSize val="0"/>
              <c:extLst>
                <c:ext xmlns:c15="http://schemas.microsoft.com/office/drawing/2012/chart" uri="{CE6537A1-D6FC-4f65-9D91-7224C49458BB}">
                  <c15:layout>
                    <c:manualLayout>
                      <c:w val="0.24140555555555557"/>
                      <c:h val="0.16601722222222218"/>
                    </c:manualLayout>
                  </c15:layout>
                </c:ext>
              </c:extLst>
            </c:dLbl>
            <c:spPr>
              <a:noFill/>
              <a:ln>
                <a:noFill/>
              </a:ln>
              <a:effectLst/>
            </c:spPr>
            <c:txPr>
              <a:bodyPr wrap="square" lIns="38100" tIns="19050" rIns="38100" bIns="19050" anchor="ctr">
                <a:spAutoFit/>
              </a:bodyPr>
              <a:lstStyle/>
              <a:p>
                <a:pPr>
                  <a:defRPr sz="800"/>
                </a:pPr>
                <a:endParaRPr lang="es-CL"/>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0.00%</c:formatCode>
                <c:ptCount val="2"/>
                <c:pt idx="0">
                  <c:v>4.3E-3</c:v>
                </c:pt>
                <c:pt idx="1">
                  <c:v>0.99570000000000003</c:v>
                </c:pt>
              </c:numCache>
            </c:numRef>
          </c:val>
          <c:extLst xmlns:c16r2="http://schemas.microsoft.com/office/drawing/2015/06/chart">
            <c:ext xmlns:c16="http://schemas.microsoft.com/office/drawing/2014/chart" uri="{C3380CC4-5D6E-409C-BE32-E72D297353CC}">
              <c16:uniqueId val="{00000004-F615-41AD-BAC9-D782BE9CFDF0}"/>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s-CL"/>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solidFill>
              <a:srgbClr val="A6A6A6"/>
            </a:solidFill>
            <a:effectLst/>
          </c:spPr>
          <c:dPt>
            <c:idx val="0"/>
            <c:bubble3D val="0"/>
            <c:spPr>
              <a:gradFill flip="none" rotWithShape="1">
                <a:gsLst>
                  <a:gs pos="0">
                    <a:schemeClr val="accent2"/>
                  </a:gs>
                  <a:gs pos="100000">
                    <a:schemeClr val="accent5"/>
                  </a:gs>
                </a:gsLst>
                <a:lin ang="5400000" scaled="0"/>
                <a:tileRect/>
              </a:gradFill>
              <a:effectLst/>
            </c:spPr>
            <c:extLst xmlns:c16r2="http://schemas.microsoft.com/office/drawing/2015/06/chart">
              <c:ext xmlns:c16="http://schemas.microsoft.com/office/drawing/2014/chart" uri="{C3380CC4-5D6E-409C-BE32-E72D297353CC}">
                <c16:uniqueId val="{00000001-F615-41AD-BAC9-D782BE9CFDF0}"/>
              </c:ext>
            </c:extLst>
          </c:dPt>
          <c:dPt>
            <c:idx val="1"/>
            <c:bubble3D val="0"/>
            <c:spPr>
              <a:solidFill>
                <a:srgbClr val="A6A6A6">
                  <a:alpha val="30000"/>
                </a:srgbClr>
              </a:solidFill>
              <a:effectLst/>
            </c:spPr>
            <c:extLst xmlns:c16r2="http://schemas.microsoft.com/office/drawing/2015/06/chart">
              <c:ext xmlns:c16="http://schemas.microsoft.com/office/drawing/2014/chart" uri="{C3380CC4-5D6E-409C-BE32-E72D297353CC}">
                <c16:uniqueId val="{00000003-F615-41AD-BAC9-D782BE9CFDF0}"/>
              </c:ext>
            </c:extLst>
          </c:dPt>
          <c:dLbls>
            <c:dLbl>
              <c:idx val="0"/>
              <c:layout>
                <c:manualLayout>
                  <c:x val="0.15873456790123458"/>
                  <c:y val="-7.8649931518575605E-2"/>
                </c:manualLayout>
              </c:layout>
              <c:spPr>
                <a:noFill/>
                <a:ln>
                  <a:noFill/>
                </a:ln>
                <a:effectLst/>
              </c:spPr>
              <c:txPr>
                <a:bodyPr wrap="square" lIns="38100" tIns="19050" rIns="38100" bIns="19050" anchor="ctr">
                  <a:noAutofit/>
                </a:bodyPr>
                <a:lstStyle/>
                <a:p>
                  <a:pPr>
                    <a:defRPr sz="800"/>
                  </a:pPr>
                  <a:endParaRPr lang="es-CL"/>
                </a:p>
              </c:txPr>
              <c:showLegendKey val="0"/>
              <c:showVal val="1"/>
              <c:showCatName val="0"/>
              <c:showSerName val="0"/>
              <c:showPercent val="0"/>
              <c:showBubbleSize val="0"/>
              <c:extLst>
                <c:ext xmlns:c15="http://schemas.microsoft.com/office/drawing/2012/chart" uri="{CE6537A1-D6FC-4f65-9D91-7224C49458BB}">
                  <c15:layout>
                    <c:manualLayout>
                      <c:w val="0.24140555555555557"/>
                      <c:h val="0.16601722222222218"/>
                    </c:manualLayout>
                  </c15:layout>
                </c:ext>
              </c:extLst>
            </c:dLbl>
            <c:spPr>
              <a:noFill/>
              <a:ln>
                <a:noFill/>
              </a:ln>
              <a:effectLst/>
            </c:spPr>
            <c:txPr>
              <a:bodyPr wrap="square" lIns="38100" tIns="19050" rIns="38100" bIns="19050" anchor="ctr">
                <a:spAutoFit/>
              </a:bodyPr>
              <a:lstStyle/>
              <a:p>
                <a:pPr>
                  <a:defRPr sz="800"/>
                </a:pPr>
                <a:endParaRPr lang="es-CL"/>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0.00%</c:formatCode>
                <c:ptCount val="2"/>
                <c:pt idx="0">
                  <c:v>8.2900000000000001E-2</c:v>
                </c:pt>
                <c:pt idx="1">
                  <c:v>0.91710000000000003</c:v>
                </c:pt>
              </c:numCache>
            </c:numRef>
          </c:val>
          <c:extLst xmlns:c16r2="http://schemas.microsoft.com/office/drawing/2015/06/chart">
            <c:ext xmlns:c16="http://schemas.microsoft.com/office/drawing/2014/chart" uri="{C3380CC4-5D6E-409C-BE32-E72D297353CC}">
              <c16:uniqueId val="{00000004-F615-41AD-BAC9-D782BE9CFDF0}"/>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s-CL"/>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537729313139E-2"/>
          <c:y val="3.3049882056503999E-2"/>
          <c:w val="0.94259772641751605"/>
          <c:h val="0.89031044029360296"/>
        </c:manualLayout>
      </c:layout>
      <c:barChart>
        <c:barDir val="col"/>
        <c:grouping val="clustered"/>
        <c:varyColors val="0"/>
        <c:ser>
          <c:idx val="1"/>
          <c:order val="0"/>
          <c:spPr>
            <a:solidFill>
              <a:srgbClr val="042534"/>
            </a:solidFill>
            <a:ln>
              <a:noFill/>
            </a:ln>
            <a:effectLst/>
          </c:spPr>
          <c:invertIfNegative val="0"/>
          <c:dPt>
            <c:idx val="20"/>
            <c:invertIfNegative val="0"/>
            <c:bubble3D val="0"/>
            <c:spPr>
              <a:solidFill>
                <a:srgbClr val="042534"/>
              </a:solidFill>
              <a:ln>
                <a:noFill/>
              </a:ln>
              <a:effectLst/>
            </c:spPr>
          </c:dPt>
          <c:dPt>
            <c:idx val="21"/>
            <c:invertIfNegative val="0"/>
            <c:bubble3D val="0"/>
            <c:spPr>
              <a:solidFill>
                <a:srgbClr val="042534"/>
              </a:solidFill>
              <a:ln>
                <a:noFill/>
              </a:ln>
              <a:effectLst/>
            </c:spPr>
          </c:dPt>
          <c:dPt>
            <c:idx val="22"/>
            <c:invertIfNegative val="0"/>
            <c:bubble3D val="0"/>
            <c:spPr>
              <a:solidFill>
                <a:srgbClr val="042534"/>
              </a:solidFill>
              <a:ln>
                <a:noFill/>
              </a:ln>
              <a:effectLst/>
            </c:spPr>
          </c:dPt>
          <c:dPt>
            <c:idx val="23"/>
            <c:invertIfNegative val="0"/>
            <c:bubble3D val="0"/>
            <c:spPr>
              <a:solidFill>
                <a:srgbClr val="042534"/>
              </a:solidFill>
              <a:ln>
                <a:noFill/>
              </a:ln>
              <a:effectLst/>
            </c:spPr>
          </c:dPt>
          <c:dPt>
            <c:idx val="24"/>
            <c:invertIfNegative val="0"/>
            <c:bubble3D val="0"/>
            <c:spPr>
              <a:solidFill>
                <a:srgbClr val="042534"/>
              </a:solidFill>
              <a:ln>
                <a:noFill/>
              </a:ln>
              <a:effectLst/>
            </c:spPr>
          </c:dPt>
          <c:dPt>
            <c:idx val="25"/>
            <c:invertIfNegative val="0"/>
            <c:bubble3D val="0"/>
            <c:spPr>
              <a:solidFill>
                <a:srgbClr val="042534"/>
              </a:solidFill>
              <a:ln>
                <a:noFill/>
              </a:ln>
              <a:effectLst/>
            </c:spPr>
          </c:dPt>
          <c:dPt>
            <c:idx val="26"/>
            <c:invertIfNegative val="0"/>
            <c:bubble3D val="0"/>
            <c:spPr>
              <a:solidFill>
                <a:srgbClr val="042534"/>
              </a:solidFill>
              <a:ln>
                <a:noFill/>
              </a:ln>
              <a:effectLst/>
            </c:spPr>
          </c:dPt>
          <c:dPt>
            <c:idx val="27"/>
            <c:invertIfNegative val="0"/>
            <c:bubble3D val="0"/>
            <c:spPr>
              <a:solidFill>
                <a:srgbClr val="042534"/>
              </a:solidFill>
              <a:ln>
                <a:noFill/>
              </a:ln>
              <a:effectLst/>
            </c:spPr>
          </c:dPt>
          <c:dPt>
            <c:idx val="28"/>
            <c:invertIfNegative val="0"/>
            <c:bubble3D val="0"/>
            <c:spPr>
              <a:solidFill>
                <a:srgbClr val="042534"/>
              </a:solidFill>
              <a:ln>
                <a:noFill/>
              </a:ln>
              <a:effectLst/>
            </c:spPr>
          </c:dPt>
          <c:dPt>
            <c:idx val="29"/>
            <c:invertIfNegative val="0"/>
            <c:bubble3D val="0"/>
            <c:spPr>
              <a:solidFill>
                <a:srgbClr val="042534"/>
              </a:solidFill>
              <a:ln>
                <a:noFill/>
              </a:ln>
              <a:effectLst/>
            </c:spPr>
          </c:dPt>
          <c:dPt>
            <c:idx val="30"/>
            <c:invertIfNegative val="0"/>
            <c:bubble3D val="0"/>
            <c:spPr>
              <a:solidFill>
                <a:srgbClr val="042534"/>
              </a:solidFill>
              <a:ln>
                <a:noFill/>
              </a:ln>
              <a:effectLst/>
            </c:spPr>
          </c:dPt>
          <c:dPt>
            <c:idx val="31"/>
            <c:invertIfNegative val="0"/>
            <c:bubble3D val="0"/>
            <c:spPr>
              <a:solidFill>
                <a:srgbClr val="042534"/>
              </a:solidFill>
              <a:ln>
                <a:noFill/>
              </a:ln>
              <a:effectLst/>
            </c:spPr>
          </c:dPt>
          <c:dPt>
            <c:idx val="32"/>
            <c:invertIfNegative val="0"/>
            <c:bubble3D val="0"/>
            <c:spPr>
              <a:solidFill>
                <a:srgbClr val="042534"/>
              </a:solidFill>
              <a:ln>
                <a:noFill/>
              </a:ln>
              <a:effectLst/>
            </c:spPr>
          </c:dPt>
          <c:dPt>
            <c:idx val="33"/>
            <c:invertIfNegative val="0"/>
            <c:bubble3D val="0"/>
            <c:spPr>
              <a:solidFill>
                <a:srgbClr val="042534"/>
              </a:solidFill>
              <a:ln>
                <a:noFill/>
              </a:ln>
              <a:effectLst/>
            </c:spPr>
          </c:dPt>
          <c:dPt>
            <c:idx val="34"/>
            <c:invertIfNegative val="0"/>
            <c:bubble3D val="0"/>
            <c:spPr>
              <a:solidFill>
                <a:srgbClr val="042534"/>
              </a:solidFill>
              <a:ln>
                <a:noFill/>
              </a:ln>
              <a:effectLst/>
            </c:spPr>
          </c:dPt>
          <c:dPt>
            <c:idx val="35"/>
            <c:invertIfNegative val="0"/>
            <c:bubble3D val="0"/>
            <c:spPr>
              <a:solidFill>
                <a:srgbClr val="042534"/>
              </a:solidFill>
              <a:ln>
                <a:noFill/>
              </a:ln>
              <a:effectLst/>
            </c:spPr>
          </c:dPt>
          <c:dPt>
            <c:idx val="36"/>
            <c:invertIfNegative val="0"/>
            <c:bubble3D val="0"/>
            <c:spPr>
              <a:solidFill>
                <a:srgbClr val="042534"/>
              </a:solidFill>
              <a:ln>
                <a:noFill/>
              </a:ln>
              <a:effectLst/>
            </c:spPr>
          </c:dPt>
          <c:cat>
            <c:numRef>
              <c:f>'AA Conso'!$B$2:$B$38</c:f>
              <c:numCache>
                <c:formatCode>General</c:formatCod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numCache>
            </c:numRef>
          </c:cat>
          <c:val>
            <c:numRef>
              <c:f>'AA Conso'!$C$2:$C$38</c:f>
              <c:numCache>
                <c:formatCode>#,##0</c:formatCode>
                <c:ptCount val="37"/>
                <c:pt idx="0">
                  <c:v>137073.785123368</c:v>
                </c:pt>
                <c:pt idx="1">
                  <c:v>179913.16697098801</c:v>
                </c:pt>
                <c:pt idx="2">
                  <c:v>460292.76219216612</c:v>
                </c:pt>
                <c:pt idx="3">
                  <c:v>1277785.4530901399</c:v>
                </c:pt>
                <c:pt idx="4">
                  <c:v>1093840.04842941</c:v>
                </c:pt>
                <c:pt idx="5">
                  <c:v>525949.92176384397</c:v>
                </c:pt>
                <c:pt idx="6">
                  <c:v>729053.55632553936</c:v>
                </c:pt>
                <c:pt idx="7">
                  <c:v>535388.21423184301</c:v>
                </c:pt>
                <c:pt idx="8">
                  <c:v>341183.52774847858</c:v>
                </c:pt>
                <c:pt idx="9">
                  <c:v>440327.52120640909</c:v>
                </c:pt>
                <c:pt idx="10">
                  <c:v>963287.51252949575</c:v>
                </c:pt>
                <c:pt idx="11">
                  <c:v>1474125.2698741399</c:v>
                </c:pt>
                <c:pt idx="12">
                  <c:v>2181232.8024304998</c:v>
                </c:pt>
                <c:pt idx="13">
                  <c:v>1998478.79825062</c:v>
                </c:pt>
                <c:pt idx="14">
                  <c:v>766354.78363710933</c:v>
                </c:pt>
                <c:pt idx="15">
                  <c:v>1784453.9811148299</c:v>
                </c:pt>
                <c:pt idx="16">
                  <c:v>1474193.7038420299</c:v>
                </c:pt>
                <c:pt idx="17">
                  <c:v>1455721.21022095</c:v>
                </c:pt>
                <c:pt idx="18">
                  <c:v>1940077.17874704</c:v>
                </c:pt>
                <c:pt idx="19">
                  <c:v>1584526.6729320299</c:v>
                </c:pt>
                <c:pt idx="20">
                  <c:v>2030003.9569002299</c:v>
                </c:pt>
                <c:pt idx="21">
                  <c:v>5770150.7625443796</c:v>
                </c:pt>
                <c:pt idx="22">
                  <c:v>5863909.2409753399</c:v>
                </c:pt>
                <c:pt idx="23">
                  <c:v>4692243.7034870004</c:v>
                </c:pt>
                <c:pt idx="24">
                  <c:v>1940202.6319148</c:v>
                </c:pt>
                <c:pt idx="25">
                  <c:v>1677534.60893328</c:v>
                </c:pt>
                <c:pt idx="26">
                  <c:v>2066332.7316515001</c:v>
                </c:pt>
                <c:pt idx="27">
                  <c:v>2025215.8737908099</c:v>
                </c:pt>
                <c:pt idx="28">
                  <c:v>3752343.87851898</c:v>
                </c:pt>
                <c:pt idx="29">
                  <c:v>4070052.9355561398</c:v>
                </c:pt>
                <c:pt idx="30">
                  <c:v>3229644.7735900502</c:v>
                </c:pt>
                <c:pt idx="31">
                  <c:v>6466827.7039189404</c:v>
                </c:pt>
                <c:pt idx="32">
                  <c:v>4041348.4942044402</c:v>
                </c:pt>
                <c:pt idx="33">
                  <c:v>3689465.9519956601</c:v>
                </c:pt>
                <c:pt idx="34">
                  <c:v>3607559.2589058401</c:v>
                </c:pt>
                <c:pt idx="35">
                  <c:v>4949769.1743249604</c:v>
                </c:pt>
                <c:pt idx="36" formatCode="#,##0;[Red]\ \(#,##0\);_-* &quot;-&quot;??\ _-">
                  <c:v>4287934.7378812302</c:v>
                </c:pt>
              </c:numCache>
            </c:numRef>
          </c:val>
        </c:ser>
        <c:dLbls>
          <c:showLegendKey val="0"/>
          <c:showVal val="0"/>
          <c:showCatName val="0"/>
          <c:showSerName val="0"/>
          <c:showPercent val="0"/>
          <c:showBubbleSize val="0"/>
        </c:dLbls>
        <c:gapWidth val="110"/>
        <c:overlap val="-27"/>
        <c:axId val="440312760"/>
        <c:axId val="440313544"/>
      </c:barChart>
      <c:lineChart>
        <c:grouping val="standard"/>
        <c:varyColors val="0"/>
        <c:ser>
          <c:idx val="0"/>
          <c:order val="1"/>
          <c:tx>
            <c:v>Promedio</c:v>
          </c:tx>
          <c:spPr>
            <a:ln w="38100" cap="rnd">
              <a:solidFill>
                <a:srgbClr val="E8511E"/>
              </a:solidFill>
              <a:prstDash val="sysDash"/>
              <a:round/>
            </a:ln>
            <a:effectLst/>
          </c:spPr>
          <c:marker>
            <c:symbol val="none"/>
          </c:marker>
          <c:val>
            <c:numRef>
              <c:f>'AA Conso'!$D$2:$D$38</c:f>
              <c:numCache>
                <c:formatCode>#,##0</c:formatCode>
                <c:ptCount val="37"/>
                <c:pt idx="0">
                  <c:v>1067162.9935330499</c:v>
                </c:pt>
                <c:pt idx="1">
                  <c:v>1067162.9935330499</c:v>
                </c:pt>
                <c:pt idx="2">
                  <c:v>1067162.9935330499</c:v>
                </c:pt>
                <c:pt idx="3">
                  <c:v>1067162.9935330499</c:v>
                </c:pt>
                <c:pt idx="4">
                  <c:v>1067162.9935330499</c:v>
                </c:pt>
                <c:pt idx="5">
                  <c:v>1067162.9935330499</c:v>
                </c:pt>
                <c:pt idx="6">
                  <c:v>1067162.9935330499</c:v>
                </c:pt>
                <c:pt idx="7">
                  <c:v>1067162.9935330499</c:v>
                </c:pt>
                <c:pt idx="8">
                  <c:v>1067162.9935330499</c:v>
                </c:pt>
                <c:pt idx="9">
                  <c:v>1067162.9935330499</c:v>
                </c:pt>
                <c:pt idx="10">
                  <c:v>1067162.9935330499</c:v>
                </c:pt>
                <c:pt idx="11">
                  <c:v>1067162.9935330499</c:v>
                </c:pt>
                <c:pt idx="12">
                  <c:v>1067162.9935330499</c:v>
                </c:pt>
                <c:pt idx="13">
                  <c:v>1067162.9935330499</c:v>
                </c:pt>
                <c:pt idx="14">
                  <c:v>1067162.9935330499</c:v>
                </c:pt>
                <c:pt idx="15">
                  <c:v>1067162.9935330499</c:v>
                </c:pt>
                <c:pt idx="16">
                  <c:v>1067162.9935330499</c:v>
                </c:pt>
                <c:pt idx="17">
                  <c:v>1067162.9935330499</c:v>
                </c:pt>
                <c:pt idx="18">
                  <c:v>1067162.9935330499</c:v>
                </c:pt>
                <c:pt idx="19">
                  <c:v>1067162.9935330499</c:v>
                </c:pt>
                <c:pt idx="20">
                  <c:v>3774149.43641727</c:v>
                </c:pt>
                <c:pt idx="21">
                  <c:v>3774149.43641727</c:v>
                </c:pt>
                <c:pt idx="22">
                  <c:v>3774149.43641727</c:v>
                </c:pt>
                <c:pt idx="23">
                  <c:v>3774149.43641727</c:v>
                </c:pt>
                <c:pt idx="24">
                  <c:v>3774149.43641727</c:v>
                </c:pt>
                <c:pt idx="25">
                  <c:v>3774149.43641727</c:v>
                </c:pt>
                <c:pt idx="26">
                  <c:v>3774149.43641727</c:v>
                </c:pt>
                <c:pt idx="27">
                  <c:v>3774149.43641727</c:v>
                </c:pt>
                <c:pt idx="28">
                  <c:v>3774149.43641727</c:v>
                </c:pt>
                <c:pt idx="29">
                  <c:v>3774149.43641727</c:v>
                </c:pt>
                <c:pt idx="30">
                  <c:v>3774149.43641727</c:v>
                </c:pt>
                <c:pt idx="31">
                  <c:v>3774149.43641727</c:v>
                </c:pt>
                <c:pt idx="32">
                  <c:v>3774149.43641727</c:v>
                </c:pt>
                <c:pt idx="33">
                  <c:v>3774149.43641727</c:v>
                </c:pt>
                <c:pt idx="34">
                  <c:v>3774149.43641727</c:v>
                </c:pt>
                <c:pt idx="35">
                  <c:v>3774149.43641727</c:v>
                </c:pt>
                <c:pt idx="36">
                  <c:v>3774149.43641727</c:v>
                </c:pt>
              </c:numCache>
            </c:numRef>
          </c:val>
          <c:smooth val="0"/>
        </c:ser>
        <c:dLbls>
          <c:showLegendKey val="0"/>
          <c:showVal val="0"/>
          <c:showCatName val="0"/>
          <c:showSerName val="0"/>
          <c:showPercent val="0"/>
          <c:showBubbleSize val="0"/>
        </c:dLbls>
        <c:marker val="1"/>
        <c:smooth val="0"/>
        <c:axId val="440312760"/>
        <c:axId val="440313544"/>
      </c:lineChart>
      <c:catAx>
        <c:axId val="440312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440313544"/>
        <c:crosses val="autoZero"/>
        <c:auto val="1"/>
        <c:lblAlgn val="ctr"/>
        <c:lblOffset val="100"/>
        <c:noMultiLvlLbl val="0"/>
      </c:catAx>
      <c:valAx>
        <c:axId val="4403135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44031276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D0D220-5331-A64B-887E-216073EDF791}" type="datetimeFigureOut">
              <a:rPr lang="es-ES_tradnl" smtClean="0"/>
              <a:t>10/05/2017</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8B28F3-CCD4-D84D-A774-1560AF20F1E4}" type="slidenum">
              <a:rPr lang="es-ES_tradnl" smtClean="0"/>
              <a:t>‹Nº›</a:t>
            </a:fld>
            <a:endParaRPr lang="es-ES_tradnl"/>
          </a:p>
        </p:txBody>
      </p:sp>
    </p:spTree>
    <p:extLst>
      <p:ext uri="{BB962C8B-B14F-4D97-AF65-F5344CB8AC3E}">
        <p14:creationId xmlns:p14="http://schemas.microsoft.com/office/powerpoint/2010/main" val="956472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A75E62-827D-4C6C-8419-A27C7EE5CA6A}" type="datetimeFigureOut">
              <a:rPr lang="es-CL" smtClean="0"/>
              <a:t>10-05-2017</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396651-8399-47CA-81D6-C77426F089E9}" type="slidenum">
              <a:rPr lang="es-CL" smtClean="0"/>
              <a:t>‹Nº›</a:t>
            </a:fld>
            <a:endParaRPr lang="es-CL"/>
          </a:p>
        </p:txBody>
      </p:sp>
    </p:spTree>
    <p:extLst>
      <p:ext uri="{BB962C8B-B14F-4D97-AF65-F5344CB8AC3E}">
        <p14:creationId xmlns:p14="http://schemas.microsoft.com/office/powerpoint/2010/main" val="2326087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15396651-8399-47CA-81D6-C77426F089E9}" type="slidenum">
              <a:rPr lang="es-CL" smtClean="0"/>
              <a:t>1</a:t>
            </a:fld>
            <a:endParaRPr lang="es-CL"/>
          </a:p>
        </p:txBody>
      </p:sp>
    </p:spTree>
    <p:extLst>
      <p:ext uri="{BB962C8B-B14F-4D97-AF65-F5344CB8AC3E}">
        <p14:creationId xmlns:p14="http://schemas.microsoft.com/office/powerpoint/2010/main" val="2117189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56BE1C36-9F8A-4A8F-BFAC-C80719CF91CC}" type="slidenum">
              <a:rPr lang="es-CL" smtClean="0"/>
              <a:t>25</a:t>
            </a:fld>
            <a:endParaRPr lang="es-CL"/>
          </a:p>
        </p:txBody>
      </p:sp>
    </p:spTree>
    <p:extLst>
      <p:ext uri="{BB962C8B-B14F-4D97-AF65-F5344CB8AC3E}">
        <p14:creationId xmlns:p14="http://schemas.microsoft.com/office/powerpoint/2010/main" val="60155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466618">
              <a:defRPr/>
            </a:pPr>
            <a:r>
              <a:rPr lang="es-CL" dirty="0" smtClean="0"/>
              <a:t>Actualizar con data a diciembre</a:t>
            </a:r>
            <a:r>
              <a:rPr lang="es-CL" baseline="0" dirty="0" smtClean="0"/>
              <a:t> 2014</a:t>
            </a:r>
            <a:endParaRPr lang="es-CL" dirty="0" smtClean="0"/>
          </a:p>
          <a:p>
            <a:endParaRPr lang="es-CL" dirty="0"/>
          </a:p>
        </p:txBody>
      </p:sp>
      <p:sp>
        <p:nvSpPr>
          <p:cNvPr id="4" name="3 Marcador de número de diapositiva"/>
          <p:cNvSpPr>
            <a:spLocks noGrp="1"/>
          </p:cNvSpPr>
          <p:nvPr>
            <p:ph type="sldNum" sz="quarter" idx="10"/>
          </p:nvPr>
        </p:nvSpPr>
        <p:spPr/>
        <p:txBody>
          <a:bodyPr/>
          <a:lstStyle/>
          <a:p>
            <a:fld id="{287FAEA6-1620-AF4D-84C6-AB057D87793A}" type="slidenum">
              <a:rPr lang="es-ES" smtClean="0"/>
              <a:pPr/>
              <a:t>26</a:t>
            </a:fld>
            <a:endParaRPr lang="es-ES"/>
          </a:p>
        </p:txBody>
      </p:sp>
    </p:spTree>
    <p:extLst>
      <p:ext uri="{BB962C8B-B14F-4D97-AF65-F5344CB8AC3E}">
        <p14:creationId xmlns:p14="http://schemas.microsoft.com/office/powerpoint/2010/main" val="4035302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0"/>
          </p:nvPr>
        </p:nvSpPr>
        <p:spPr>
          <a:xfrm>
            <a:off x="8737600" y="6356352"/>
            <a:ext cx="2844800" cy="365125"/>
          </a:xfrm>
          <a:prstGeom prst="rect">
            <a:avLst/>
          </a:prstGeom>
        </p:spPr>
        <p:txBody>
          <a:bodyPr/>
          <a:lstStyle/>
          <a:p>
            <a:fld id="{183AAA2C-EFF9-4303-BB81-11780D572604}" type="slidenum">
              <a:rPr lang="es-CL" smtClean="0"/>
              <a:t>‹Nº›</a:t>
            </a:fld>
            <a:endParaRPr lang="es-CL" dirty="0"/>
          </a:p>
        </p:txBody>
      </p:sp>
      <p:sp>
        <p:nvSpPr>
          <p:cNvPr id="6" name="CuadroTexto 5"/>
          <p:cNvSpPr txBox="1"/>
          <p:nvPr userDrawn="1"/>
        </p:nvSpPr>
        <p:spPr>
          <a:xfrm>
            <a:off x="-1075763" y="5701554"/>
            <a:ext cx="184731" cy="461665"/>
          </a:xfrm>
          <a:prstGeom prst="rect">
            <a:avLst/>
          </a:prstGeom>
          <a:noFill/>
        </p:spPr>
        <p:txBody>
          <a:bodyPr wrap="none" rtlCol="0">
            <a:spAutoFit/>
          </a:bodyPr>
          <a:lstStyle/>
          <a:p>
            <a:endParaRPr lang="es-ES_tradnl" sz="2400" dirty="0"/>
          </a:p>
        </p:txBody>
      </p:sp>
      <p:sp>
        <p:nvSpPr>
          <p:cNvPr id="7" name="CuadroTexto 6"/>
          <p:cNvSpPr txBox="1"/>
          <p:nvPr userDrawn="1"/>
        </p:nvSpPr>
        <p:spPr>
          <a:xfrm>
            <a:off x="-1075763" y="5701554"/>
            <a:ext cx="184731" cy="461665"/>
          </a:xfrm>
          <a:prstGeom prst="rect">
            <a:avLst/>
          </a:prstGeom>
          <a:noFill/>
        </p:spPr>
        <p:txBody>
          <a:bodyPr wrap="none" rtlCol="0">
            <a:spAutoFit/>
          </a:bodyPr>
          <a:lstStyle/>
          <a:p>
            <a:endParaRPr lang="es-ES_tradnl" sz="2400" dirty="0"/>
          </a:p>
        </p:txBody>
      </p:sp>
      <p:pic>
        <p:nvPicPr>
          <p:cNvPr id="8" name="Imagen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74727"/>
          </a:xfrm>
          <a:prstGeom prst="rect">
            <a:avLst/>
          </a:prstGeom>
        </p:spPr>
      </p:pic>
      <p:sp>
        <p:nvSpPr>
          <p:cNvPr id="2" name="Rectángulo 1"/>
          <p:cNvSpPr/>
          <p:nvPr userDrawn="1"/>
        </p:nvSpPr>
        <p:spPr>
          <a:xfrm>
            <a:off x="3612444" y="1433692"/>
            <a:ext cx="4865513" cy="3939819"/>
          </a:xfrm>
          <a:prstGeom prst="rect">
            <a:avLst/>
          </a:prstGeom>
          <a:solidFill>
            <a:srgbClr val="0425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2400"/>
          </a:p>
        </p:txBody>
      </p:sp>
      <p:pic>
        <p:nvPicPr>
          <p:cNvPr id="4" name="Imagen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2355" y="4877420"/>
            <a:ext cx="1676400" cy="442469"/>
          </a:xfrm>
          <a:prstGeom prst="rect">
            <a:avLst/>
          </a:prstGeom>
        </p:spPr>
      </p:pic>
      <p:sp>
        <p:nvSpPr>
          <p:cNvPr id="9" name="Marcador de número de diapositiva 2"/>
          <p:cNvSpPr txBox="1">
            <a:spLocks/>
          </p:cNvSpPr>
          <p:nvPr userDrawn="1"/>
        </p:nvSpPr>
        <p:spPr>
          <a:xfrm>
            <a:off x="8737600" y="6356351"/>
            <a:ext cx="2844800"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3AAA2C-EFF9-4303-BB81-11780D572604}" type="slidenum">
              <a:rPr lang="es-CL" smtClean="0"/>
              <a:pPr/>
              <a:t>‹Nº›</a:t>
            </a:fld>
            <a:endParaRPr lang="es-CL" dirty="0"/>
          </a:p>
        </p:txBody>
      </p:sp>
      <p:sp>
        <p:nvSpPr>
          <p:cNvPr id="5" name="Título 4"/>
          <p:cNvSpPr>
            <a:spLocks noGrp="1"/>
          </p:cNvSpPr>
          <p:nvPr>
            <p:ph type="title"/>
          </p:nvPr>
        </p:nvSpPr>
        <p:spPr>
          <a:xfrm>
            <a:off x="3511826" y="1370577"/>
            <a:ext cx="5225774" cy="1325563"/>
          </a:xfrm>
          <a:prstGeom prst="rect">
            <a:avLst/>
          </a:prstGeom>
        </p:spPr>
        <p:txBody>
          <a:bodyPr/>
          <a:lstStyle>
            <a:lvl1pPr>
              <a:defRPr>
                <a:solidFill>
                  <a:schemeClr val="bg1"/>
                </a:solidFill>
                <a:latin typeface="+mn-lt"/>
              </a:defRPr>
            </a:lvl1pPr>
          </a:lstStyle>
          <a:p>
            <a:r>
              <a:rPr lang="es-ES" dirty="0" smtClean="0"/>
              <a:t>Haga clic para modificar el estilo de título del patrón</a:t>
            </a:r>
            <a:endParaRPr lang="es-CL" dirty="0"/>
          </a:p>
        </p:txBody>
      </p:sp>
      <p:sp>
        <p:nvSpPr>
          <p:cNvPr id="14" name="Marcador de texto 13"/>
          <p:cNvSpPr>
            <a:spLocks noGrp="1"/>
          </p:cNvSpPr>
          <p:nvPr>
            <p:ph type="body" sz="quarter" idx="11" hasCustomPrompt="1"/>
          </p:nvPr>
        </p:nvSpPr>
        <p:spPr>
          <a:xfrm>
            <a:off x="5021174" y="4268703"/>
            <a:ext cx="3662362" cy="344487"/>
          </a:xfrm>
          <a:prstGeom prst="rect">
            <a:avLst/>
          </a:prstGeom>
        </p:spPr>
        <p:txBody>
          <a:bodyPr/>
          <a:lstStyle>
            <a:lvl1pPr marL="0" indent="0" algn="r">
              <a:buNone/>
              <a:defRPr>
                <a:solidFill>
                  <a:schemeClr val="bg1"/>
                </a:solidFill>
              </a:defRPr>
            </a:lvl1pPr>
          </a:lstStyle>
          <a:p>
            <a:pPr lvl="0"/>
            <a:r>
              <a:rPr lang="es-ES" dirty="0" smtClean="0"/>
              <a:t>Fecha</a:t>
            </a:r>
            <a:endParaRPr lang="es-CL" dirty="0"/>
          </a:p>
        </p:txBody>
      </p:sp>
    </p:spTree>
    <p:extLst>
      <p:ext uri="{BB962C8B-B14F-4D97-AF65-F5344CB8AC3E}">
        <p14:creationId xmlns:p14="http://schemas.microsoft.com/office/powerpoint/2010/main" val="30517915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_Contenido con título">
    <p:spTree>
      <p:nvGrpSpPr>
        <p:cNvPr id="1" name=""/>
        <p:cNvGrpSpPr/>
        <p:nvPr/>
      </p:nvGrpSpPr>
      <p:grpSpPr>
        <a:xfrm>
          <a:off x="0" y="0"/>
          <a:ext cx="0" cy="0"/>
          <a:chOff x="0" y="0"/>
          <a:chExt cx="0" cy="0"/>
        </a:xfrm>
      </p:grpSpPr>
      <p:sp>
        <p:nvSpPr>
          <p:cNvPr id="11" name="Marcador de número de diapositiva 5"/>
          <p:cNvSpPr txBox="1">
            <a:spLocks/>
          </p:cNvSpPr>
          <p:nvPr/>
        </p:nvSpPr>
        <p:spPr>
          <a:xfrm>
            <a:off x="9437913" y="6476093"/>
            <a:ext cx="2743200" cy="366183"/>
          </a:xfrm>
          <a:prstGeom prst="rect">
            <a:avLst/>
          </a:prstGeom>
        </p:spPr>
        <p:txBody>
          <a:bodyPr vert="horz" lIns="121920" tIns="60960" rIns="121920" bIns="6096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endParaRPr lang="en-US" sz="1067" dirty="0"/>
          </a:p>
        </p:txBody>
      </p:sp>
      <p:sp>
        <p:nvSpPr>
          <p:cNvPr id="4" name="Marcador de texto 3"/>
          <p:cNvSpPr>
            <a:spLocks noGrp="1"/>
          </p:cNvSpPr>
          <p:nvPr>
            <p:ph type="body" sz="quarter" idx="10"/>
          </p:nvPr>
        </p:nvSpPr>
        <p:spPr>
          <a:xfrm>
            <a:off x="359758" y="1311965"/>
            <a:ext cx="5772101" cy="4829756"/>
          </a:xfrm>
          <a:prstGeom prst="rect">
            <a:avLst/>
          </a:prstGeom>
        </p:spPr>
        <p:txBody>
          <a:bodyPr/>
          <a:lstStyle>
            <a:lvl1pPr marL="0" indent="0">
              <a:buNone/>
              <a:defRPr sz="1600" b="0" i="0">
                <a:solidFill>
                  <a:srgbClr val="042834"/>
                </a:solidFill>
                <a:latin typeface="Calibri Light" charset="0"/>
                <a:ea typeface="Calibri Light" charset="0"/>
                <a:cs typeface="Calibri Light" charset="0"/>
              </a:defRPr>
            </a:lvl1pPr>
            <a:lvl2pPr marL="609585" indent="0">
              <a:buNone/>
              <a:defRPr sz="1600" b="0" i="0">
                <a:solidFill>
                  <a:srgbClr val="042834"/>
                </a:solidFill>
                <a:latin typeface="Calibri Light" charset="0"/>
                <a:ea typeface="Calibri Light" charset="0"/>
                <a:cs typeface="Calibri Light" charset="0"/>
              </a:defRPr>
            </a:lvl2pPr>
            <a:lvl3pPr marL="1219170" indent="0">
              <a:buNone/>
              <a:defRPr sz="1600" b="0" i="0">
                <a:solidFill>
                  <a:srgbClr val="042834"/>
                </a:solidFill>
                <a:latin typeface="Calibri Light" charset="0"/>
                <a:ea typeface="Calibri Light" charset="0"/>
                <a:cs typeface="Calibri Light" charset="0"/>
              </a:defRPr>
            </a:lvl3pPr>
            <a:lvl4pPr marL="1828755" indent="0">
              <a:buNone/>
              <a:defRPr sz="1600" b="0" i="0">
                <a:solidFill>
                  <a:srgbClr val="042834"/>
                </a:solidFill>
                <a:latin typeface="Calibri Light" charset="0"/>
                <a:ea typeface="Calibri Light" charset="0"/>
                <a:cs typeface="Calibri Light" charset="0"/>
              </a:defRPr>
            </a:lvl4pPr>
            <a:lvl5pPr marL="2438339" indent="0">
              <a:buNone/>
              <a:defRPr sz="1600" b="0" i="0">
                <a:solidFill>
                  <a:srgbClr val="042834"/>
                </a:solidFill>
                <a:latin typeface="Calibri Light" charset="0"/>
                <a:ea typeface="Calibri Light" charset="0"/>
                <a:cs typeface="Calibri Light" charset="0"/>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7" name="Marcador de imagen 6"/>
          <p:cNvSpPr>
            <a:spLocks noGrp="1"/>
          </p:cNvSpPr>
          <p:nvPr>
            <p:ph type="pic" sz="quarter" idx="11"/>
          </p:nvPr>
        </p:nvSpPr>
        <p:spPr>
          <a:xfrm>
            <a:off x="6292850" y="1311965"/>
            <a:ext cx="5334000" cy="4829755"/>
          </a:xfrm>
          <a:prstGeom prst="rect">
            <a:avLst/>
          </a:prstGeom>
        </p:spPr>
        <p:txBody>
          <a:bodyPr/>
          <a:lstStyle>
            <a:lvl1pPr>
              <a:defRPr sz="1600" b="0" i="0">
                <a:latin typeface="Calibri Light" charset="0"/>
                <a:ea typeface="Calibri Light" charset="0"/>
                <a:cs typeface="Calibri Light" charset="0"/>
              </a:defRPr>
            </a:lvl1pPr>
          </a:lstStyle>
          <a:p>
            <a:endParaRPr lang="es-ES_tradnl" dirty="0"/>
          </a:p>
        </p:txBody>
      </p:sp>
      <p:sp>
        <p:nvSpPr>
          <p:cNvPr id="12" name="Marcador de número de diapositiva 5"/>
          <p:cNvSpPr txBox="1">
            <a:spLocks/>
          </p:cNvSpPr>
          <p:nvPr userDrawn="1"/>
        </p:nvSpPr>
        <p:spPr>
          <a:xfrm>
            <a:off x="9622533" y="6446651"/>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r"/>
            <a:r>
              <a:rPr lang="en-US" sz="800" b="1" dirty="0" err="1" smtClean="0">
                <a:solidFill>
                  <a:srgbClr val="042535"/>
                </a:solidFill>
              </a:rPr>
              <a:t>Aguas</a:t>
            </a:r>
            <a:r>
              <a:rPr lang="en-US" sz="800" b="1" dirty="0" smtClean="0">
                <a:solidFill>
                  <a:srgbClr val="042535"/>
                </a:solidFill>
              </a:rPr>
              <a:t> </a:t>
            </a:r>
            <a:r>
              <a:rPr lang="en-US" sz="800" b="1" dirty="0" err="1" smtClean="0">
                <a:solidFill>
                  <a:srgbClr val="042535"/>
                </a:solidFill>
              </a:rPr>
              <a:t>Andinas</a:t>
            </a:r>
            <a:endParaRPr lang="en-US" sz="800" b="1" dirty="0">
              <a:solidFill>
                <a:srgbClr val="042535"/>
              </a:solidFill>
            </a:endParaRPr>
          </a:p>
        </p:txBody>
      </p:sp>
      <p:sp>
        <p:nvSpPr>
          <p:cNvPr id="13" name="Marcador de número de diapositiva 5"/>
          <p:cNvSpPr txBox="1">
            <a:spLocks/>
          </p:cNvSpPr>
          <p:nvPr userDrawn="1"/>
        </p:nvSpPr>
        <p:spPr>
          <a:xfrm>
            <a:off x="276340" y="6434858"/>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l"/>
            <a:fld id="{AECBA870-00B6-475C-870F-324AA5CF48D7}" type="slidenum">
              <a:rPr lang="en-US" sz="800" smtClean="0">
                <a:solidFill>
                  <a:srgbClr val="042535"/>
                </a:solidFill>
              </a:rPr>
              <a:pPr algn="l"/>
              <a:t>‹Nº›</a:t>
            </a:fld>
            <a:endParaRPr lang="en-US" sz="800" dirty="0">
              <a:solidFill>
                <a:srgbClr val="042535"/>
              </a:solidFill>
            </a:endParaRPr>
          </a:p>
        </p:txBody>
      </p:sp>
      <p:cxnSp>
        <p:nvCxnSpPr>
          <p:cNvPr id="19" name="Conector recto 18"/>
          <p:cNvCxnSpPr/>
          <p:nvPr userDrawn="1"/>
        </p:nvCxnSpPr>
        <p:spPr>
          <a:xfrm>
            <a:off x="11615456" y="6529807"/>
            <a:ext cx="0" cy="127981"/>
          </a:xfrm>
          <a:prstGeom prst="line">
            <a:avLst/>
          </a:prstGeom>
          <a:ln w="6350">
            <a:solidFill>
              <a:srgbClr val="032435"/>
            </a:solidFill>
          </a:ln>
          <a:effectLst/>
        </p:spPr>
        <p:style>
          <a:lnRef idx="2">
            <a:schemeClr val="accent1"/>
          </a:lnRef>
          <a:fillRef idx="0">
            <a:schemeClr val="accent1"/>
          </a:fillRef>
          <a:effectRef idx="1">
            <a:schemeClr val="accent1"/>
          </a:effectRef>
          <a:fontRef idx="minor">
            <a:schemeClr val="tx1"/>
          </a:fontRef>
        </p:style>
      </p:cxnSp>
      <p:pic>
        <p:nvPicPr>
          <p:cNvPr id="20" name="Imagen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66256" y="6533124"/>
            <a:ext cx="120650" cy="121506"/>
          </a:xfrm>
          <a:prstGeom prst="rect">
            <a:avLst/>
          </a:prstGeom>
        </p:spPr>
      </p:pic>
      <p:cxnSp>
        <p:nvCxnSpPr>
          <p:cNvPr id="18" name="Conector recto 17"/>
          <p:cNvCxnSpPr/>
          <p:nvPr userDrawn="1"/>
        </p:nvCxnSpPr>
        <p:spPr>
          <a:xfrm>
            <a:off x="336000" y="259864"/>
            <a:ext cx="11520000"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2" name="Título 1"/>
          <p:cNvSpPr>
            <a:spLocks noGrp="1"/>
          </p:cNvSpPr>
          <p:nvPr>
            <p:ph type="title" hasCustomPrompt="1"/>
          </p:nvPr>
        </p:nvSpPr>
        <p:spPr>
          <a:xfrm>
            <a:off x="359758" y="282375"/>
            <a:ext cx="11496242" cy="658420"/>
          </a:xfrm>
          <a:prstGeom prst="rect">
            <a:avLst/>
          </a:prstGeom>
        </p:spPr>
        <p:txBody>
          <a:bodyPr/>
          <a:lstStyle>
            <a:lvl1pPr>
              <a:defRPr sz="3200" b="0" u="none">
                <a:solidFill>
                  <a:srgbClr val="042834"/>
                </a:solidFill>
                <a:effectLst/>
                <a:latin typeface="Calibri"/>
                <a:cs typeface="Calibri"/>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10476913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0"/>
            <a:ext cx="12179300" cy="6858000"/>
          </a:xfrm>
          <a:prstGeom prst="rect">
            <a:avLst/>
          </a:prstGeom>
        </p:spPr>
      </p:pic>
      <p:sp>
        <p:nvSpPr>
          <p:cNvPr id="10" name="Título 1"/>
          <p:cNvSpPr>
            <a:spLocks noGrp="1"/>
          </p:cNvSpPr>
          <p:nvPr>
            <p:ph type="title" hasCustomPrompt="1"/>
          </p:nvPr>
        </p:nvSpPr>
        <p:spPr>
          <a:xfrm>
            <a:off x="369209" y="3149077"/>
            <a:ext cx="3118847" cy="700868"/>
          </a:xfrm>
          <a:prstGeom prst="rect">
            <a:avLst/>
          </a:prstGeom>
        </p:spPr>
        <p:txBody>
          <a:bodyPr anchor="ctr"/>
          <a:lstStyle>
            <a:lvl1pPr algn="l">
              <a:defRPr sz="3200" b="1" i="0">
                <a:solidFill>
                  <a:schemeClr val="bg1"/>
                </a:solidFill>
                <a:latin typeface="Calibri Light" charset="0"/>
                <a:ea typeface="Calibri Light" charset="0"/>
                <a:cs typeface="Calibri Light" charset="0"/>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18714768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6_Contenido con título">
    <p:spTree>
      <p:nvGrpSpPr>
        <p:cNvPr id="1" name=""/>
        <p:cNvGrpSpPr/>
        <p:nvPr/>
      </p:nvGrpSpPr>
      <p:grpSpPr>
        <a:xfrm>
          <a:off x="0" y="0"/>
          <a:ext cx="0" cy="0"/>
          <a:chOff x="0" y="0"/>
          <a:chExt cx="0" cy="0"/>
        </a:xfrm>
      </p:grpSpPr>
      <p:sp>
        <p:nvSpPr>
          <p:cNvPr id="14" name="Marcador de número de diapositiva 5"/>
          <p:cNvSpPr txBox="1">
            <a:spLocks/>
          </p:cNvSpPr>
          <p:nvPr userDrawn="1"/>
        </p:nvSpPr>
        <p:spPr>
          <a:xfrm>
            <a:off x="9622533" y="6446651"/>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r"/>
            <a:r>
              <a:rPr lang="en-US" sz="800" b="1" dirty="0" err="1" smtClean="0">
                <a:solidFill>
                  <a:srgbClr val="042535"/>
                </a:solidFill>
              </a:rPr>
              <a:t>Aguas</a:t>
            </a:r>
            <a:r>
              <a:rPr lang="en-US" sz="800" b="1" dirty="0" smtClean="0">
                <a:solidFill>
                  <a:srgbClr val="042535"/>
                </a:solidFill>
              </a:rPr>
              <a:t> </a:t>
            </a:r>
            <a:r>
              <a:rPr lang="en-US" sz="800" b="1" dirty="0" err="1" smtClean="0">
                <a:solidFill>
                  <a:srgbClr val="042535"/>
                </a:solidFill>
              </a:rPr>
              <a:t>Andinas</a:t>
            </a:r>
            <a:endParaRPr lang="en-US" sz="800" b="1" dirty="0">
              <a:solidFill>
                <a:srgbClr val="042535"/>
              </a:solidFill>
            </a:endParaRPr>
          </a:p>
        </p:txBody>
      </p:sp>
      <p:sp>
        <p:nvSpPr>
          <p:cNvPr id="15" name="Marcador de número de diapositiva 5"/>
          <p:cNvSpPr txBox="1">
            <a:spLocks/>
          </p:cNvSpPr>
          <p:nvPr userDrawn="1"/>
        </p:nvSpPr>
        <p:spPr>
          <a:xfrm>
            <a:off x="276340" y="6434858"/>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l"/>
            <a:fld id="{AECBA870-00B6-475C-870F-324AA5CF48D7}" type="slidenum">
              <a:rPr lang="en-US" sz="800" smtClean="0">
                <a:solidFill>
                  <a:srgbClr val="042535"/>
                </a:solidFill>
              </a:rPr>
              <a:pPr algn="l"/>
              <a:t>‹Nº›</a:t>
            </a:fld>
            <a:endParaRPr lang="en-US" sz="800" dirty="0">
              <a:solidFill>
                <a:srgbClr val="042535"/>
              </a:solidFill>
            </a:endParaRPr>
          </a:p>
        </p:txBody>
      </p:sp>
      <p:cxnSp>
        <p:nvCxnSpPr>
          <p:cNvPr id="16" name="Conector recto 15"/>
          <p:cNvCxnSpPr/>
          <p:nvPr userDrawn="1"/>
        </p:nvCxnSpPr>
        <p:spPr>
          <a:xfrm>
            <a:off x="11615456" y="6529807"/>
            <a:ext cx="0" cy="127981"/>
          </a:xfrm>
          <a:prstGeom prst="line">
            <a:avLst/>
          </a:prstGeom>
          <a:ln w="6350">
            <a:solidFill>
              <a:srgbClr val="032435"/>
            </a:solidFill>
          </a:ln>
          <a:effectLst/>
        </p:spPr>
        <p:style>
          <a:lnRef idx="2">
            <a:schemeClr val="accent1"/>
          </a:lnRef>
          <a:fillRef idx="0">
            <a:schemeClr val="accent1"/>
          </a:fillRef>
          <a:effectRef idx="1">
            <a:schemeClr val="accent1"/>
          </a:effectRef>
          <a:fontRef idx="minor">
            <a:schemeClr val="tx1"/>
          </a:fontRef>
        </p:style>
      </p:cxnSp>
      <p:pic>
        <p:nvPicPr>
          <p:cNvPr id="19" name="Imagen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66256" y="6533124"/>
            <a:ext cx="120650" cy="121506"/>
          </a:xfrm>
          <a:prstGeom prst="rect">
            <a:avLst/>
          </a:prstGeom>
        </p:spPr>
      </p:pic>
      <p:sp>
        <p:nvSpPr>
          <p:cNvPr id="12" name="Marcador de texto 3"/>
          <p:cNvSpPr>
            <a:spLocks noGrp="1"/>
          </p:cNvSpPr>
          <p:nvPr>
            <p:ph type="body" sz="quarter" idx="10"/>
          </p:nvPr>
        </p:nvSpPr>
        <p:spPr>
          <a:xfrm>
            <a:off x="359758" y="1325217"/>
            <a:ext cx="11496242" cy="4968892"/>
          </a:xfrm>
          <a:prstGeom prst="rect">
            <a:avLst/>
          </a:prstGeom>
        </p:spPr>
        <p:txBody>
          <a:bodyPr numCol="2" spcCol="360000"/>
          <a:lstStyle>
            <a:lvl1pPr marL="0" marR="0" indent="0" algn="l" defTabSz="609585" rtl="0" eaLnBrk="1" fontAlgn="auto" latinLnBrk="0" hangingPunct="1">
              <a:lnSpc>
                <a:spcPct val="100000"/>
              </a:lnSpc>
              <a:spcBef>
                <a:spcPct val="20000"/>
              </a:spcBef>
              <a:spcAft>
                <a:spcPts val="0"/>
              </a:spcAft>
              <a:buClrTx/>
              <a:buSzTx/>
              <a:buFont typeface="Arial"/>
              <a:buNone/>
              <a:tabLst/>
              <a:defRPr sz="1600" b="0" i="0">
                <a:solidFill>
                  <a:srgbClr val="042834"/>
                </a:solidFill>
                <a:latin typeface="Calibri Light" charset="0"/>
                <a:ea typeface="Calibri Light" charset="0"/>
                <a:cs typeface="Calibri Light" charset="0"/>
              </a:defRPr>
            </a:lvl1pPr>
            <a:lvl2pPr marL="609585" indent="0">
              <a:buNone/>
              <a:defRPr sz="2100" b="0" i="0">
                <a:solidFill>
                  <a:srgbClr val="042834"/>
                </a:solidFill>
                <a:latin typeface="Calibri Light" charset="0"/>
                <a:ea typeface="Calibri Light" charset="0"/>
                <a:cs typeface="Calibri Light" charset="0"/>
              </a:defRPr>
            </a:lvl2pPr>
            <a:lvl3pPr marL="1219170" indent="0">
              <a:buNone/>
              <a:defRPr sz="2100" b="0" i="0">
                <a:solidFill>
                  <a:srgbClr val="042834"/>
                </a:solidFill>
                <a:latin typeface="Calibri Light" charset="0"/>
                <a:ea typeface="Calibri Light" charset="0"/>
                <a:cs typeface="Calibri Light" charset="0"/>
              </a:defRPr>
            </a:lvl3pPr>
            <a:lvl4pPr marL="1828755" indent="0">
              <a:buNone/>
              <a:defRPr sz="2100" b="0" i="0">
                <a:solidFill>
                  <a:srgbClr val="042834"/>
                </a:solidFill>
                <a:latin typeface="Calibri Light" charset="0"/>
                <a:ea typeface="Calibri Light" charset="0"/>
                <a:cs typeface="Calibri Light" charset="0"/>
              </a:defRPr>
            </a:lvl4pPr>
            <a:lvl5pPr marL="2438339" indent="0">
              <a:buNone/>
              <a:defRPr sz="2100" b="0" i="0">
                <a:solidFill>
                  <a:srgbClr val="042834"/>
                </a:solidFill>
                <a:latin typeface="Calibri Light" charset="0"/>
                <a:ea typeface="Calibri Light" charset="0"/>
                <a:cs typeface="Calibri Light" charset="0"/>
              </a:defRPr>
            </a:lvl5pPr>
          </a:lstStyle>
          <a:p>
            <a:pPr lvl="0"/>
            <a:endParaRPr lang="es-ES_tradnl" dirty="0"/>
          </a:p>
        </p:txBody>
      </p:sp>
      <p:cxnSp>
        <p:nvCxnSpPr>
          <p:cNvPr id="18" name="Conector recto 17"/>
          <p:cNvCxnSpPr/>
          <p:nvPr userDrawn="1"/>
        </p:nvCxnSpPr>
        <p:spPr>
          <a:xfrm>
            <a:off x="336000" y="259864"/>
            <a:ext cx="11520000"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0" name="Título 1"/>
          <p:cNvSpPr>
            <a:spLocks noGrp="1"/>
          </p:cNvSpPr>
          <p:nvPr>
            <p:ph type="title" hasCustomPrompt="1"/>
          </p:nvPr>
        </p:nvSpPr>
        <p:spPr>
          <a:xfrm>
            <a:off x="359758" y="282375"/>
            <a:ext cx="11496242" cy="658420"/>
          </a:xfrm>
          <a:prstGeom prst="rect">
            <a:avLst/>
          </a:prstGeom>
        </p:spPr>
        <p:txBody>
          <a:bodyPr/>
          <a:lstStyle>
            <a:lvl1pPr>
              <a:defRPr sz="3200" b="0" u="none">
                <a:solidFill>
                  <a:srgbClr val="042834"/>
                </a:solidFill>
                <a:effectLst/>
                <a:latin typeface="Calibri"/>
                <a:cs typeface="Calibri"/>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29515825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Contenido con título">
    <p:spTree>
      <p:nvGrpSpPr>
        <p:cNvPr id="1" name=""/>
        <p:cNvGrpSpPr/>
        <p:nvPr/>
      </p:nvGrpSpPr>
      <p:grpSpPr>
        <a:xfrm>
          <a:off x="0" y="0"/>
          <a:ext cx="0" cy="0"/>
          <a:chOff x="0" y="0"/>
          <a:chExt cx="0" cy="0"/>
        </a:xfrm>
      </p:grpSpPr>
      <p:sp>
        <p:nvSpPr>
          <p:cNvPr id="11" name="Marcador de número de diapositiva 5"/>
          <p:cNvSpPr txBox="1">
            <a:spLocks/>
          </p:cNvSpPr>
          <p:nvPr/>
        </p:nvSpPr>
        <p:spPr>
          <a:xfrm>
            <a:off x="9437913" y="6476093"/>
            <a:ext cx="2743200" cy="366183"/>
          </a:xfrm>
          <a:prstGeom prst="rect">
            <a:avLst/>
          </a:prstGeom>
        </p:spPr>
        <p:txBody>
          <a:bodyPr vert="horz" lIns="121920" tIns="60960" rIns="121920" bIns="6096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endParaRPr lang="en-US" sz="1067" dirty="0"/>
          </a:p>
        </p:txBody>
      </p:sp>
      <p:sp>
        <p:nvSpPr>
          <p:cNvPr id="4" name="Marcador de texto 3"/>
          <p:cNvSpPr>
            <a:spLocks noGrp="1"/>
          </p:cNvSpPr>
          <p:nvPr>
            <p:ph type="body" sz="quarter" idx="10"/>
          </p:nvPr>
        </p:nvSpPr>
        <p:spPr>
          <a:xfrm>
            <a:off x="359758" y="1311965"/>
            <a:ext cx="5772101" cy="4829756"/>
          </a:xfrm>
          <a:prstGeom prst="rect">
            <a:avLst/>
          </a:prstGeom>
        </p:spPr>
        <p:txBody>
          <a:bodyPr/>
          <a:lstStyle>
            <a:lvl1pPr marL="0" indent="0">
              <a:buNone/>
              <a:defRPr sz="1600" b="0" i="0">
                <a:solidFill>
                  <a:srgbClr val="042834"/>
                </a:solidFill>
                <a:latin typeface="Calibri Light" charset="0"/>
                <a:ea typeface="Calibri Light" charset="0"/>
                <a:cs typeface="Calibri Light" charset="0"/>
              </a:defRPr>
            </a:lvl1pPr>
            <a:lvl2pPr marL="609585" indent="0">
              <a:buNone/>
              <a:defRPr sz="1600" b="0" i="0">
                <a:solidFill>
                  <a:srgbClr val="042834"/>
                </a:solidFill>
                <a:latin typeface="Calibri Light" charset="0"/>
                <a:ea typeface="Calibri Light" charset="0"/>
                <a:cs typeface="Calibri Light" charset="0"/>
              </a:defRPr>
            </a:lvl2pPr>
            <a:lvl3pPr marL="1219170" indent="0">
              <a:buNone/>
              <a:defRPr sz="1600" b="0" i="0">
                <a:solidFill>
                  <a:srgbClr val="042834"/>
                </a:solidFill>
                <a:latin typeface="Calibri Light" charset="0"/>
                <a:ea typeface="Calibri Light" charset="0"/>
                <a:cs typeface="Calibri Light" charset="0"/>
              </a:defRPr>
            </a:lvl3pPr>
            <a:lvl4pPr marL="1828755" indent="0">
              <a:buNone/>
              <a:defRPr sz="1600" b="0" i="0">
                <a:solidFill>
                  <a:srgbClr val="042834"/>
                </a:solidFill>
                <a:latin typeface="Calibri Light" charset="0"/>
                <a:ea typeface="Calibri Light" charset="0"/>
                <a:cs typeface="Calibri Light" charset="0"/>
              </a:defRPr>
            </a:lvl4pPr>
            <a:lvl5pPr marL="2438339" indent="0">
              <a:buNone/>
              <a:defRPr sz="1600" b="0" i="0">
                <a:solidFill>
                  <a:srgbClr val="042834"/>
                </a:solidFill>
                <a:latin typeface="Calibri Light" charset="0"/>
                <a:ea typeface="Calibri Light" charset="0"/>
                <a:cs typeface="Calibri Light" charset="0"/>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7" name="Marcador de imagen 6"/>
          <p:cNvSpPr>
            <a:spLocks noGrp="1"/>
          </p:cNvSpPr>
          <p:nvPr>
            <p:ph type="pic" sz="quarter" idx="11"/>
          </p:nvPr>
        </p:nvSpPr>
        <p:spPr>
          <a:xfrm>
            <a:off x="6292850" y="1311965"/>
            <a:ext cx="5334000" cy="4829755"/>
          </a:xfrm>
          <a:prstGeom prst="rect">
            <a:avLst/>
          </a:prstGeom>
        </p:spPr>
        <p:txBody>
          <a:bodyPr/>
          <a:lstStyle>
            <a:lvl1pPr>
              <a:defRPr sz="1600" b="0" i="0">
                <a:latin typeface="Calibri Light" charset="0"/>
                <a:ea typeface="Calibri Light" charset="0"/>
                <a:cs typeface="Calibri Light" charset="0"/>
              </a:defRPr>
            </a:lvl1pPr>
          </a:lstStyle>
          <a:p>
            <a:endParaRPr lang="es-ES_tradnl" dirty="0"/>
          </a:p>
        </p:txBody>
      </p:sp>
      <p:sp>
        <p:nvSpPr>
          <p:cNvPr id="12" name="Marcador de número de diapositiva 5"/>
          <p:cNvSpPr txBox="1">
            <a:spLocks/>
          </p:cNvSpPr>
          <p:nvPr userDrawn="1"/>
        </p:nvSpPr>
        <p:spPr>
          <a:xfrm>
            <a:off x="9622533" y="6446651"/>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r"/>
            <a:r>
              <a:rPr lang="en-US" sz="800" b="1" dirty="0" err="1" smtClean="0">
                <a:solidFill>
                  <a:srgbClr val="042535"/>
                </a:solidFill>
              </a:rPr>
              <a:t>Aguas</a:t>
            </a:r>
            <a:r>
              <a:rPr lang="en-US" sz="800" b="1" dirty="0" smtClean="0">
                <a:solidFill>
                  <a:srgbClr val="042535"/>
                </a:solidFill>
              </a:rPr>
              <a:t> </a:t>
            </a:r>
            <a:r>
              <a:rPr lang="en-US" sz="800" b="1" dirty="0" err="1" smtClean="0">
                <a:solidFill>
                  <a:srgbClr val="042535"/>
                </a:solidFill>
              </a:rPr>
              <a:t>Andinas</a:t>
            </a:r>
            <a:endParaRPr lang="en-US" sz="800" b="1" dirty="0">
              <a:solidFill>
                <a:srgbClr val="042535"/>
              </a:solidFill>
            </a:endParaRPr>
          </a:p>
        </p:txBody>
      </p:sp>
      <p:sp>
        <p:nvSpPr>
          <p:cNvPr id="13" name="Marcador de número de diapositiva 5"/>
          <p:cNvSpPr txBox="1">
            <a:spLocks/>
          </p:cNvSpPr>
          <p:nvPr userDrawn="1"/>
        </p:nvSpPr>
        <p:spPr>
          <a:xfrm>
            <a:off x="276340" y="6434858"/>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l"/>
            <a:fld id="{AECBA870-00B6-475C-870F-324AA5CF48D7}" type="slidenum">
              <a:rPr lang="en-US" sz="800" smtClean="0">
                <a:solidFill>
                  <a:srgbClr val="042535"/>
                </a:solidFill>
              </a:rPr>
              <a:pPr algn="l"/>
              <a:t>‹Nº›</a:t>
            </a:fld>
            <a:endParaRPr lang="en-US" sz="800" dirty="0">
              <a:solidFill>
                <a:srgbClr val="042535"/>
              </a:solidFill>
            </a:endParaRPr>
          </a:p>
        </p:txBody>
      </p:sp>
      <p:cxnSp>
        <p:nvCxnSpPr>
          <p:cNvPr id="19" name="Conector recto 18"/>
          <p:cNvCxnSpPr/>
          <p:nvPr userDrawn="1"/>
        </p:nvCxnSpPr>
        <p:spPr>
          <a:xfrm>
            <a:off x="11615456" y="6529807"/>
            <a:ext cx="0" cy="127981"/>
          </a:xfrm>
          <a:prstGeom prst="line">
            <a:avLst/>
          </a:prstGeom>
          <a:ln w="6350">
            <a:solidFill>
              <a:srgbClr val="032435"/>
            </a:solidFill>
          </a:ln>
          <a:effectLst/>
        </p:spPr>
        <p:style>
          <a:lnRef idx="2">
            <a:schemeClr val="accent1"/>
          </a:lnRef>
          <a:fillRef idx="0">
            <a:schemeClr val="accent1"/>
          </a:fillRef>
          <a:effectRef idx="1">
            <a:schemeClr val="accent1"/>
          </a:effectRef>
          <a:fontRef idx="minor">
            <a:schemeClr val="tx1"/>
          </a:fontRef>
        </p:style>
      </p:cxnSp>
      <p:pic>
        <p:nvPicPr>
          <p:cNvPr id="20" name="Imagen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66256" y="6533124"/>
            <a:ext cx="120650" cy="121506"/>
          </a:xfrm>
          <a:prstGeom prst="rect">
            <a:avLst/>
          </a:prstGeom>
        </p:spPr>
      </p:pic>
      <p:cxnSp>
        <p:nvCxnSpPr>
          <p:cNvPr id="18" name="Conector recto 17"/>
          <p:cNvCxnSpPr/>
          <p:nvPr userDrawn="1"/>
        </p:nvCxnSpPr>
        <p:spPr>
          <a:xfrm>
            <a:off x="336000" y="259864"/>
            <a:ext cx="11520000"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2" name="Título 1"/>
          <p:cNvSpPr>
            <a:spLocks noGrp="1"/>
          </p:cNvSpPr>
          <p:nvPr>
            <p:ph type="title" hasCustomPrompt="1"/>
          </p:nvPr>
        </p:nvSpPr>
        <p:spPr>
          <a:xfrm>
            <a:off x="359758" y="282375"/>
            <a:ext cx="11496242" cy="658420"/>
          </a:xfrm>
          <a:prstGeom prst="rect">
            <a:avLst/>
          </a:prstGeom>
        </p:spPr>
        <p:txBody>
          <a:bodyPr/>
          <a:lstStyle>
            <a:lvl1pPr>
              <a:defRPr sz="3200" b="0" u="none">
                <a:solidFill>
                  <a:srgbClr val="042834"/>
                </a:solidFill>
                <a:effectLst/>
                <a:latin typeface="Calibri"/>
                <a:cs typeface="Calibri"/>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19036792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Diseño personalizado">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0"/>
            <a:ext cx="12179300" cy="6858000"/>
          </a:xfrm>
          <a:prstGeom prst="rect">
            <a:avLst/>
          </a:prstGeom>
        </p:spPr>
      </p:pic>
      <p:sp>
        <p:nvSpPr>
          <p:cNvPr id="13" name="Título 1"/>
          <p:cNvSpPr>
            <a:spLocks noGrp="1"/>
          </p:cNvSpPr>
          <p:nvPr>
            <p:ph type="title" hasCustomPrompt="1"/>
          </p:nvPr>
        </p:nvSpPr>
        <p:spPr>
          <a:xfrm>
            <a:off x="369209" y="3149077"/>
            <a:ext cx="3118847" cy="700868"/>
          </a:xfrm>
          <a:prstGeom prst="rect">
            <a:avLst/>
          </a:prstGeom>
        </p:spPr>
        <p:txBody>
          <a:bodyPr anchor="ctr"/>
          <a:lstStyle>
            <a:lvl1pPr algn="l">
              <a:defRPr sz="3200" b="1" i="0">
                <a:solidFill>
                  <a:schemeClr val="bg1"/>
                </a:solidFill>
                <a:latin typeface="Calibri Light" charset="0"/>
                <a:ea typeface="Calibri Light" charset="0"/>
                <a:cs typeface="Calibri Light" charset="0"/>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18949930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4_Contenido con título">
    <p:spTree>
      <p:nvGrpSpPr>
        <p:cNvPr id="1" name=""/>
        <p:cNvGrpSpPr/>
        <p:nvPr/>
      </p:nvGrpSpPr>
      <p:grpSpPr>
        <a:xfrm>
          <a:off x="0" y="0"/>
          <a:ext cx="0" cy="0"/>
          <a:chOff x="0" y="0"/>
          <a:chExt cx="0" cy="0"/>
        </a:xfrm>
      </p:grpSpPr>
      <p:sp>
        <p:nvSpPr>
          <p:cNvPr id="14" name="Marcador de número de diapositiva 5"/>
          <p:cNvSpPr txBox="1">
            <a:spLocks/>
          </p:cNvSpPr>
          <p:nvPr userDrawn="1"/>
        </p:nvSpPr>
        <p:spPr>
          <a:xfrm>
            <a:off x="9622533" y="6446651"/>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r"/>
            <a:r>
              <a:rPr lang="en-US" sz="800" b="1" dirty="0" err="1" smtClean="0">
                <a:solidFill>
                  <a:srgbClr val="042535"/>
                </a:solidFill>
              </a:rPr>
              <a:t>Aguas</a:t>
            </a:r>
            <a:r>
              <a:rPr lang="en-US" sz="800" b="1" dirty="0" smtClean="0">
                <a:solidFill>
                  <a:srgbClr val="042535"/>
                </a:solidFill>
              </a:rPr>
              <a:t> </a:t>
            </a:r>
            <a:r>
              <a:rPr lang="en-US" sz="800" b="1" dirty="0" err="1" smtClean="0">
                <a:solidFill>
                  <a:srgbClr val="042535"/>
                </a:solidFill>
              </a:rPr>
              <a:t>Andinas</a:t>
            </a:r>
            <a:endParaRPr lang="en-US" sz="800" b="1" dirty="0">
              <a:solidFill>
                <a:srgbClr val="042535"/>
              </a:solidFill>
            </a:endParaRPr>
          </a:p>
        </p:txBody>
      </p:sp>
      <p:sp>
        <p:nvSpPr>
          <p:cNvPr id="15" name="Marcador de número de diapositiva 5"/>
          <p:cNvSpPr txBox="1">
            <a:spLocks/>
          </p:cNvSpPr>
          <p:nvPr userDrawn="1"/>
        </p:nvSpPr>
        <p:spPr>
          <a:xfrm>
            <a:off x="276340" y="6434858"/>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l"/>
            <a:fld id="{AECBA870-00B6-475C-870F-324AA5CF48D7}" type="slidenum">
              <a:rPr lang="en-US" sz="800" smtClean="0">
                <a:solidFill>
                  <a:srgbClr val="042535"/>
                </a:solidFill>
              </a:rPr>
              <a:pPr algn="l"/>
              <a:t>‹Nº›</a:t>
            </a:fld>
            <a:endParaRPr lang="en-US" sz="800" dirty="0">
              <a:solidFill>
                <a:srgbClr val="042535"/>
              </a:solidFill>
            </a:endParaRPr>
          </a:p>
        </p:txBody>
      </p:sp>
      <p:cxnSp>
        <p:nvCxnSpPr>
          <p:cNvPr id="16" name="Conector recto 15"/>
          <p:cNvCxnSpPr/>
          <p:nvPr userDrawn="1"/>
        </p:nvCxnSpPr>
        <p:spPr>
          <a:xfrm>
            <a:off x="11615456" y="6529807"/>
            <a:ext cx="0" cy="127981"/>
          </a:xfrm>
          <a:prstGeom prst="line">
            <a:avLst/>
          </a:prstGeom>
          <a:ln w="6350">
            <a:solidFill>
              <a:srgbClr val="032435"/>
            </a:solidFill>
          </a:ln>
          <a:effectLst/>
        </p:spPr>
        <p:style>
          <a:lnRef idx="2">
            <a:schemeClr val="accent1"/>
          </a:lnRef>
          <a:fillRef idx="0">
            <a:schemeClr val="accent1"/>
          </a:fillRef>
          <a:effectRef idx="1">
            <a:schemeClr val="accent1"/>
          </a:effectRef>
          <a:fontRef idx="minor">
            <a:schemeClr val="tx1"/>
          </a:fontRef>
        </p:style>
      </p:cxnSp>
      <p:pic>
        <p:nvPicPr>
          <p:cNvPr id="19" name="Imagen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66256" y="6533124"/>
            <a:ext cx="120650" cy="121506"/>
          </a:xfrm>
          <a:prstGeom prst="rect">
            <a:avLst/>
          </a:prstGeom>
        </p:spPr>
      </p:pic>
      <p:sp>
        <p:nvSpPr>
          <p:cNvPr id="12" name="Marcador de texto 3"/>
          <p:cNvSpPr>
            <a:spLocks noGrp="1"/>
          </p:cNvSpPr>
          <p:nvPr>
            <p:ph type="body" sz="quarter" idx="10"/>
          </p:nvPr>
        </p:nvSpPr>
        <p:spPr>
          <a:xfrm>
            <a:off x="359758" y="1325217"/>
            <a:ext cx="11496242" cy="4968892"/>
          </a:xfrm>
          <a:prstGeom prst="rect">
            <a:avLst/>
          </a:prstGeom>
        </p:spPr>
        <p:txBody>
          <a:bodyPr numCol="2" spcCol="360000"/>
          <a:lstStyle>
            <a:lvl1pPr marL="0" marR="0" indent="0" algn="l" defTabSz="609585" rtl="0" eaLnBrk="1" fontAlgn="auto" latinLnBrk="0" hangingPunct="1">
              <a:lnSpc>
                <a:spcPct val="100000"/>
              </a:lnSpc>
              <a:spcBef>
                <a:spcPct val="20000"/>
              </a:spcBef>
              <a:spcAft>
                <a:spcPts val="0"/>
              </a:spcAft>
              <a:buClrTx/>
              <a:buSzTx/>
              <a:buFont typeface="Arial"/>
              <a:buNone/>
              <a:tabLst/>
              <a:defRPr sz="1600" b="0" i="0">
                <a:solidFill>
                  <a:srgbClr val="042834"/>
                </a:solidFill>
                <a:latin typeface="Calibri Light" charset="0"/>
                <a:ea typeface="Calibri Light" charset="0"/>
                <a:cs typeface="Calibri Light" charset="0"/>
              </a:defRPr>
            </a:lvl1pPr>
            <a:lvl2pPr marL="609585" indent="0">
              <a:buNone/>
              <a:defRPr sz="2100" b="0" i="0">
                <a:solidFill>
                  <a:srgbClr val="042834"/>
                </a:solidFill>
                <a:latin typeface="Calibri Light" charset="0"/>
                <a:ea typeface="Calibri Light" charset="0"/>
                <a:cs typeface="Calibri Light" charset="0"/>
              </a:defRPr>
            </a:lvl2pPr>
            <a:lvl3pPr marL="1219170" indent="0">
              <a:buNone/>
              <a:defRPr sz="2100" b="0" i="0">
                <a:solidFill>
                  <a:srgbClr val="042834"/>
                </a:solidFill>
                <a:latin typeface="Calibri Light" charset="0"/>
                <a:ea typeface="Calibri Light" charset="0"/>
                <a:cs typeface="Calibri Light" charset="0"/>
              </a:defRPr>
            </a:lvl3pPr>
            <a:lvl4pPr marL="1828755" indent="0">
              <a:buNone/>
              <a:defRPr sz="2100" b="0" i="0">
                <a:solidFill>
                  <a:srgbClr val="042834"/>
                </a:solidFill>
                <a:latin typeface="Calibri Light" charset="0"/>
                <a:ea typeface="Calibri Light" charset="0"/>
                <a:cs typeface="Calibri Light" charset="0"/>
              </a:defRPr>
            </a:lvl4pPr>
            <a:lvl5pPr marL="2438339" indent="0">
              <a:buNone/>
              <a:defRPr sz="2100" b="0" i="0">
                <a:solidFill>
                  <a:srgbClr val="042834"/>
                </a:solidFill>
                <a:latin typeface="Calibri Light" charset="0"/>
                <a:ea typeface="Calibri Light" charset="0"/>
                <a:cs typeface="Calibri Light" charset="0"/>
              </a:defRPr>
            </a:lvl5pPr>
          </a:lstStyle>
          <a:p>
            <a:pPr lvl="0"/>
            <a:endParaRPr lang="es-ES_tradnl" dirty="0"/>
          </a:p>
        </p:txBody>
      </p:sp>
      <p:cxnSp>
        <p:nvCxnSpPr>
          <p:cNvPr id="18" name="Conector recto 17"/>
          <p:cNvCxnSpPr/>
          <p:nvPr userDrawn="1"/>
        </p:nvCxnSpPr>
        <p:spPr>
          <a:xfrm>
            <a:off x="336000" y="259864"/>
            <a:ext cx="11520000"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0" name="Título 1"/>
          <p:cNvSpPr>
            <a:spLocks noGrp="1"/>
          </p:cNvSpPr>
          <p:nvPr>
            <p:ph type="title" hasCustomPrompt="1"/>
          </p:nvPr>
        </p:nvSpPr>
        <p:spPr>
          <a:xfrm>
            <a:off x="359758" y="282375"/>
            <a:ext cx="11496242" cy="658420"/>
          </a:xfrm>
          <a:prstGeom prst="rect">
            <a:avLst/>
          </a:prstGeom>
        </p:spPr>
        <p:txBody>
          <a:bodyPr/>
          <a:lstStyle>
            <a:lvl1pPr>
              <a:defRPr sz="3200" b="0" u="none">
                <a:solidFill>
                  <a:srgbClr val="042834"/>
                </a:solidFill>
                <a:effectLst/>
                <a:latin typeface="Calibri"/>
                <a:cs typeface="Calibri"/>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18707066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ontenido con título">
    <p:spTree>
      <p:nvGrpSpPr>
        <p:cNvPr id="1" name=""/>
        <p:cNvGrpSpPr/>
        <p:nvPr/>
      </p:nvGrpSpPr>
      <p:grpSpPr>
        <a:xfrm>
          <a:off x="0" y="0"/>
          <a:ext cx="0" cy="0"/>
          <a:chOff x="0" y="0"/>
          <a:chExt cx="0" cy="0"/>
        </a:xfrm>
      </p:grpSpPr>
      <p:sp>
        <p:nvSpPr>
          <p:cNvPr id="11" name="Marcador de número de diapositiva 5"/>
          <p:cNvSpPr txBox="1">
            <a:spLocks/>
          </p:cNvSpPr>
          <p:nvPr/>
        </p:nvSpPr>
        <p:spPr>
          <a:xfrm>
            <a:off x="9437913" y="6476093"/>
            <a:ext cx="2743200" cy="366183"/>
          </a:xfrm>
          <a:prstGeom prst="rect">
            <a:avLst/>
          </a:prstGeom>
        </p:spPr>
        <p:txBody>
          <a:bodyPr vert="horz" lIns="121920" tIns="60960" rIns="121920" bIns="6096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endParaRPr lang="en-US" sz="1067" dirty="0"/>
          </a:p>
        </p:txBody>
      </p:sp>
      <p:sp>
        <p:nvSpPr>
          <p:cNvPr id="4" name="Marcador de texto 3"/>
          <p:cNvSpPr>
            <a:spLocks noGrp="1"/>
          </p:cNvSpPr>
          <p:nvPr>
            <p:ph type="body" sz="quarter" idx="10"/>
          </p:nvPr>
        </p:nvSpPr>
        <p:spPr>
          <a:xfrm>
            <a:off x="359758" y="1311965"/>
            <a:ext cx="5772101" cy="4829756"/>
          </a:xfrm>
          <a:prstGeom prst="rect">
            <a:avLst/>
          </a:prstGeom>
        </p:spPr>
        <p:txBody>
          <a:bodyPr/>
          <a:lstStyle>
            <a:lvl1pPr marL="0" indent="0">
              <a:buNone/>
              <a:defRPr sz="1600" b="0" i="0">
                <a:solidFill>
                  <a:srgbClr val="042834"/>
                </a:solidFill>
                <a:latin typeface="Calibri Light" charset="0"/>
                <a:ea typeface="Calibri Light" charset="0"/>
                <a:cs typeface="Calibri Light" charset="0"/>
              </a:defRPr>
            </a:lvl1pPr>
            <a:lvl2pPr marL="609585" indent="0">
              <a:buNone/>
              <a:defRPr sz="1600" b="0" i="0">
                <a:solidFill>
                  <a:srgbClr val="042834"/>
                </a:solidFill>
                <a:latin typeface="Calibri Light" charset="0"/>
                <a:ea typeface="Calibri Light" charset="0"/>
                <a:cs typeface="Calibri Light" charset="0"/>
              </a:defRPr>
            </a:lvl2pPr>
            <a:lvl3pPr marL="1219170" indent="0">
              <a:buNone/>
              <a:defRPr sz="1600" b="0" i="0">
                <a:solidFill>
                  <a:srgbClr val="042834"/>
                </a:solidFill>
                <a:latin typeface="Calibri Light" charset="0"/>
                <a:ea typeface="Calibri Light" charset="0"/>
                <a:cs typeface="Calibri Light" charset="0"/>
              </a:defRPr>
            </a:lvl3pPr>
            <a:lvl4pPr marL="1828755" indent="0">
              <a:buNone/>
              <a:defRPr sz="1600" b="0" i="0">
                <a:solidFill>
                  <a:srgbClr val="042834"/>
                </a:solidFill>
                <a:latin typeface="Calibri Light" charset="0"/>
                <a:ea typeface="Calibri Light" charset="0"/>
                <a:cs typeface="Calibri Light" charset="0"/>
              </a:defRPr>
            </a:lvl4pPr>
            <a:lvl5pPr marL="2438339" indent="0">
              <a:buNone/>
              <a:defRPr sz="1600" b="0" i="0">
                <a:solidFill>
                  <a:srgbClr val="042834"/>
                </a:solidFill>
                <a:latin typeface="Calibri Light" charset="0"/>
                <a:ea typeface="Calibri Light" charset="0"/>
                <a:cs typeface="Calibri Light" charset="0"/>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7" name="Marcador de imagen 6"/>
          <p:cNvSpPr>
            <a:spLocks noGrp="1"/>
          </p:cNvSpPr>
          <p:nvPr>
            <p:ph type="pic" sz="quarter" idx="11"/>
          </p:nvPr>
        </p:nvSpPr>
        <p:spPr>
          <a:xfrm>
            <a:off x="6292850" y="1311965"/>
            <a:ext cx="5334000" cy="4829755"/>
          </a:xfrm>
          <a:prstGeom prst="rect">
            <a:avLst/>
          </a:prstGeom>
        </p:spPr>
        <p:txBody>
          <a:bodyPr/>
          <a:lstStyle>
            <a:lvl1pPr>
              <a:defRPr sz="1600" b="0" i="0">
                <a:latin typeface="Calibri Light" charset="0"/>
                <a:ea typeface="Calibri Light" charset="0"/>
                <a:cs typeface="Calibri Light" charset="0"/>
              </a:defRPr>
            </a:lvl1pPr>
          </a:lstStyle>
          <a:p>
            <a:endParaRPr lang="es-ES_tradnl" dirty="0"/>
          </a:p>
        </p:txBody>
      </p:sp>
      <p:sp>
        <p:nvSpPr>
          <p:cNvPr id="12" name="Marcador de número de diapositiva 5"/>
          <p:cNvSpPr txBox="1">
            <a:spLocks/>
          </p:cNvSpPr>
          <p:nvPr userDrawn="1"/>
        </p:nvSpPr>
        <p:spPr>
          <a:xfrm>
            <a:off x="9622533" y="6446651"/>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r"/>
            <a:r>
              <a:rPr lang="en-US" sz="800" b="1" dirty="0" err="1" smtClean="0">
                <a:solidFill>
                  <a:srgbClr val="042535"/>
                </a:solidFill>
              </a:rPr>
              <a:t>Aguas</a:t>
            </a:r>
            <a:r>
              <a:rPr lang="en-US" sz="800" b="1" dirty="0" smtClean="0">
                <a:solidFill>
                  <a:srgbClr val="042535"/>
                </a:solidFill>
              </a:rPr>
              <a:t> </a:t>
            </a:r>
            <a:r>
              <a:rPr lang="en-US" sz="800" b="1" dirty="0" err="1" smtClean="0">
                <a:solidFill>
                  <a:srgbClr val="042535"/>
                </a:solidFill>
              </a:rPr>
              <a:t>Andinas</a:t>
            </a:r>
            <a:endParaRPr lang="en-US" sz="800" b="1" dirty="0">
              <a:solidFill>
                <a:srgbClr val="042535"/>
              </a:solidFill>
            </a:endParaRPr>
          </a:p>
        </p:txBody>
      </p:sp>
      <p:sp>
        <p:nvSpPr>
          <p:cNvPr id="13" name="Marcador de número de diapositiva 5"/>
          <p:cNvSpPr txBox="1">
            <a:spLocks/>
          </p:cNvSpPr>
          <p:nvPr userDrawn="1"/>
        </p:nvSpPr>
        <p:spPr>
          <a:xfrm>
            <a:off x="276340" y="6434858"/>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l"/>
            <a:fld id="{AECBA870-00B6-475C-870F-324AA5CF48D7}" type="slidenum">
              <a:rPr lang="en-US" sz="800" smtClean="0">
                <a:solidFill>
                  <a:srgbClr val="042535"/>
                </a:solidFill>
              </a:rPr>
              <a:pPr algn="l"/>
              <a:t>‹Nº›</a:t>
            </a:fld>
            <a:endParaRPr lang="en-US" sz="800" dirty="0">
              <a:solidFill>
                <a:srgbClr val="042535"/>
              </a:solidFill>
            </a:endParaRPr>
          </a:p>
        </p:txBody>
      </p:sp>
      <p:cxnSp>
        <p:nvCxnSpPr>
          <p:cNvPr id="19" name="Conector recto 18"/>
          <p:cNvCxnSpPr/>
          <p:nvPr userDrawn="1"/>
        </p:nvCxnSpPr>
        <p:spPr>
          <a:xfrm>
            <a:off x="11615456" y="6529807"/>
            <a:ext cx="0" cy="127981"/>
          </a:xfrm>
          <a:prstGeom prst="line">
            <a:avLst/>
          </a:prstGeom>
          <a:ln w="6350">
            <a:solidFill>
              <a:srgbClr val="032435"/>
            </a:solidFill>
          </a:ln>
          <a:effectLst/>
        </p:spPr>
        <p:style>
          <a:lnRef idx="2">
            <a:schemeClr val="accent1"/>
          </a:lnRef>
          <a:fillRef idx="0">
            <a:schemeClr val="accent1"/>
          </a:fillRef>
          <a:effectRef idx="1">
            <a:schemeClr val="accent1"/>
          </a:effectRef>
          <a:fontRef idx="minor">
            <a:schemeClr val="tx1"/>
          </a:fontRef>
        </p:style>
      </p:cxnSp>
      <p:pic>
        <p:nvPicPr>
          <p:cNvPr id="20" name="Imagen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66256" y="6533124"/>
            <a:ext cx="120650" cy="121506"/>
          </a:xfrm>
          <a:prstGeom prst="rect">
            <a:avLst/>
          </a:prstGeom>
        </p:spPr>
      </p:pic>
      <p:cxnSp>
        <p:nvCxnSpPr>
          <p:cNvPr id="18" name="Conector recto 17"/>
          <p:cNvCxnSpPr/>
          <p:nvPr userDrawn="1"/>
        </p:nvCxnSpPr>
        <p:spPr>
          <a:xfrm>
            <a:off x="336000" y="259864"/>
            <a:ext cx="11520000"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2" name="Título 1"/>
          <p:cNvSpPr>
            <a:spLocks noGrp="1"/>
          </p:cNvSpPr>
          <p:nvPr>
            <p:ph type="title" hasCustomPrompt="1"/>
          </p:nvPr>
        </p:nvSpPr>
        <p:spPr>
          <a:xfrm>
            <a:off x="359758" y="282375"/>
            <a:ext cx="11496242" cy="658420"/>
          </a:xfrm>
          <a:prstGeom prst="rect">
            <a:avLst/>
          </a:prstGeom>
        </p:spPr>
        <p:txBody>
          <a:bodyPr/>
          <a:lstStyle>
            <a:lvl1pPr>
              <a:defRPr sz="3200" b="0" u="none">
                <a:solidFill>
                  <a:srgbClr val="042834"/>
                </a:solidFill>
                <a:effectLst/>
                <a:latin typeface="Calibri"/>
                <a:cs typeface="Calibri"/>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405852926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Diseño personalizado">
    <p:spTree>
      <p:nvGrpSpPr>
        <p:cNvPr id="1" name=""/>
        <p:cNvGrpSpPr/>
        <p:nvPr/>
      </p:nvGrpSpPr>
      <p:grpSpPr>
        <a:xfrm>
          <a:off x="0" y="0"/>
          <a:ext cx="0" cy="0"/>
          <a:chOff x="0" y="0"/>
          <a:chExt cx="0" cy="0"/>
        </a:xfrm>
      </p:grpSpPr>
      <p:sp>
        <p:nvSpPr>
          <p:cNvPr id="9" name="Marcador de número de diapositiva 5"/>
          <p:cNvSpPr txBox="1">
            <a:spLocks/>
          </p:cNvSpPr>
          <p:nvPr/>
        </p:nvSpPr>
        <p:spPr>
          <a:xfrm>
            <a:off x="9437913" y="6476093"/>
            <a:ext cx="2743200" cy="366183"/>
          </a:xfrm>
          <a:prstGeom prst="rect">
            <a:avLst/>
          </a:prstGeom>
        </p:spPr>
        <p:txBody>
          <a:bodyPr vert="horz" lIns="121920" tIns="60960" rIns="121920" bIns="6096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AECBA870-00B6-475C-870F-324AA5CF48D7}" type="slidenum">
              <a:rPr lang="en-US" sz="1067" smtClean="0">
                <a:solidFill>
                  <a:srgbClr val="042834"/>
                </a:solidFill>
              </a:rPr>
              <a:pPr/>
              <a:t>‹Nº›</a:t>
            </a:fld>
            <a:endParaRPr lang="en-US" sz="1067" dirty="0">
              <a:solidFill>
                <a:srgbClr val="042834"/>
              </a:solidFill>
            </a:endParaRPr>
          </a:p>
        </p:txBody>
      </p:sp>
      <p:pic>
        <p:nvPicPr>
          <p:cNvPr id="3" name="Imagen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0"/>
            <a:ext cx="12179300" cy="6858000"/>
          </a:xfrm>
          <a:prstGeom prst="rect">
            <a:avLst/>
          </a:prstGeom>
        </p:spPr>
      </p:pic>
      <p:sp>
        <p:nvSpPr>
          <p:cNvPr id="10" name="Título 1"/>
          <p:cNvSpPr>
            <a:spLocks noGrp="1"/>
          </p:cNvSpPr>
          <p:nvPr>
            <p:ph type="title" hasCustomPrompt="1"/>
          </p:nvPr>
        </p:nvSpPr>
        <p:spPr>
          <a:xfrm>
            <a:off x="369209" y="3149077"/>
            <a:ext cx="3118847" cy="700868"/>
          </a:xfrm>
          <a:prstGeom prst="rect">
            <a:avLst/>
          </a:prstGeom>
        </p:spPr>
        <p:txBody>
          <a:bodyPr anchor="ctr"/>
          <a:lstStyle>
            <a:lvl1pPr algn="l">
              <a:defRPr sz="3200" b="1" i="0">
                <a:solidFill>
                  <a:schemeClr val="bg1"/>
                </a:solidFill>
                <a:latin typeface="Calibri Light" charset="0"/>
                <a:ea typeface="Calibri Light" charset="0"/>
                <a:cs typeface="Calibri Light" charset="0"/>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158545667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Contenido con título">
    <p:spTree>
      <p:nvGrpSpPr>
        <p:cNvPr id="1" name=""/>
        <p:cNvGrpSpPr/>
        <p:nvPr/>
      </p:nvGrpSpPr>
      <p:grpSpPr>
        <a:xfrm>
          <a:off x="0" y="0"/>
          <a:ext cx="0" cy="0"/>
          <a:chOff x="0" y="0"/>
          <a:chExt cx="0" cy="0"/>
        </a:xfrm>
      </p:grpSpPr>
      <p:sp>
        <p:nvSpPr>
          <p:cNvPr id="14" name="Marcador de número de diapositiva 5"/>
          <p:cNvSpPr txBox="1">
            <a:spLocks/>
          </p:cNvSpPr>
          <p:nvPr userDrawn="1"/>
        </p:nvSpPr>
        <p:spPr>
          <a:xfrm>
            <a:off x="9622533" y="6446651"/>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r"/>
            <a:r>
              <a:rPr lang="en-US" sz="800" b="1" dirty="0" err="1" smtClean="0">
                <a:solidFill>
                  <a:srgbClr val="042535"/>
                </a:solidFill>
              </a:rPr>
              <a:t>Aguas</a:t>
            </a:r>
            <a:r>
              <a:rPr lang="en-US" sz="800" b="1" dirty="0" smtClean="0">
                <a:solidFill>
                  <a:srgbClr val="042535"/>
                </a:solidFill>
              </a:rPr>
              <a:t> </a:t>
            </a:r>
            <a:r>
              <a:rPr lang="en-US" sz="800" b="1" dirty="0" err="1" smtClean="0">
                <a:solidFill>
                  <a:srgbClr val="042535"/>
                </a:solidFill>
              </a:rPr>
              <a:t>Andinas</a:t>
            </a:r>
            <a:endParaRPr lang="en-US" sz="800" b="1" dirty="0">
              <a:solidFill>
                <a:srgbClr val="042535"/>
              </a:solidFill>
            </a:endParaRPr>
          </a:p>
        </p:txBody>
      </p:sp>
      <p:sp>
        <p:nvSpPr>
          <p:cNvPr id="15" name="Marcador de número de diapositiva 5"/>
          <p:cNvSpPr txBox="1">
            <a:spLocks/>
          </p:cNvSpPr>
          <p:nvPr userDrawn="1"/>
        </p:nvSpPr>
        <p:spPr>
          <a:xfrm>
            <a:off x="276340" y="6434858"/>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l"/>
            <a:fld id="{AECBA870-00B6-475C-870F-324AA5CF48D7}" type="slidenum">
              <a:rPr lang="en-US" sz="800" smtClean="0">
                <a:solidFill>
                  <a:srgbClr val="042535"/>
                </a:solidFill>
              </a:rPr>
              <a:pPr algn="l"/>
              <a:t>‹Nº›</a:t>
            </a:fld>
            <a:endParaRPr lang="en-US" sz="800" dirty="0">
              <a:solidFill>
                <a:srgbClr val="042535"/>
              </a:solidFill>
            </a:endParaRPr>
          </a:p>
        </p:txBody>
      </p:sp>
      <p:cxnSp>
        <p:nvCxnSpPr>
          <p:cNvPr id="16" name="Conector recto 15"/>
          <p:cNvCxnSpPr/>
          <p:nvPr userDrawn="1"/>
        </p:nvCxnSpPr>
        <p:spPr>
          <a:xfrm>
            <a:off x="11615456" y="6529807"/>
            <a:ext cx="0" cy="127981"/>
          </a:xfrm>
          <a:prstGeom prst="line">
            <a:avLst/>
          </a:prstGeom>
          <a:ln w="6350">
            <a:solidFill>
              <a:srgbClr val="032435"/>
            </a:solidFill>
          </a:ln>
          <a:effectLst/>
        </p:spPr>
        <p:style>
          <a:lnRef idx="2">
            <a:schemeClr val="accent1"/>
          </a:lnRef>
          <a:fillRef idx="0">
            <a:schemeClr val="accent1"/>
          </a:fillRef>
          <a:effectRef idx="1">
            <a:schemeClr val="accent1"/>
          </a:effectRef>
          <a:fontRef idx="minor">
            <a:schemeClr val="tx1"/>
          </a:fontRef>
        </p:style>
      </p:cxnSp>
      <p:pic>
        <p:nvPicPr>
          <p:cNvPr id="19" name="Imagen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66256" y="6533124"/>
            <a:ext cx="120650" cy="121506"/>
          </a:xfrm>
          <a:prstGeom prst="rect">
            <a:avLst/>
          </a:prstGeom>
        </p:spPr>
      </p:pic>
      <p:sp>
        <p:nvSpPr>
          <p:cNvPr id="12" name="Marcador de texto 3"/>
          <p:cNvSpPr>
            <a:spLocks noGrp="1"/>
          </p:cNvSpPr>
          <p:nvPr>
            <p:ph type="body" sz="quarter" idx="10"/>
          </p:nvPr>
        </p:nvSpPr>
        <p:spPr>
          <a:xfrm>
            <a:off x="359758" y="1325217"/>
            <a:ext cx="11496242" cy="4968892"/>
          </a:xfrm>
          <a:prstGeom prst="rect">
            <a:avLst/>
          </a:prstGeom>
        </p:spPr>
        <p:txBody>
          <a:bodyPr numCol="2" spcCol="360000"/>
          <a:lstStyle>
            <a:lvl1pPr marL="0" marR="0" indent="0" algn="l" defTabSz="609585" rtl="0" eaLnBrk="1" fontAlgn="auto" latinLnBrk="0" hangingPunct="1">
              <a:lnSpc>
                <a:spcPct val="100000"/>
              </a:lnSpc>
              <a:spcBef>
                <a:spcPct val="20000"/>
              </a:spcBef>
              <a:spcAft>
                <a:spcPts val="0"/>
              </a:spcAft>
              <a:buClrTx/>
              <a:buSzTx/>
              <a:buFont typeface="Arial"/>
              <a:buNone/>
              <a:tabLst/>
              <a:defRPr sz="1600" b="0" i="0">
                <a:solidFill>
                  <a:srgbClr val="042834"/>
                </a:solidFill>
                <a:latin typeface="Calibri Light" charset="0"/>
                <a:ea typeface="Calibri Light" charset="0"/>
                <a:cs typeface="Calibri Light" charset="0"/>
              </a:defRPr>
            </a:lvl1pPr>
            <a:lvl2pPr marL="609585" indent="0">
              <a:buNone/>
              <a:defRPr sz="2100" b="0" i="0">
                <a:solidFill>
                  <a:srgbClr val="042834"/>
                </a:solidFill>
                <a:latin typeface="Calibri Light" charset="0"/>
                <a:ea typeface="Calibri Light" charset="0"/>
                <a:cs typeface="Calibri Light" charset="0"/>
              </a:defRPr>
            </a:lvl2pPr>
            <a:lvl3pPr marL="1219170" indent="0">
              <a:buNone/>
              <a:defRPr sz="2100" b="0" i="0">
                <a:solidFill>
                  <a:srgbClr val="042834"/>
                </a:solidFill>
                <a:latin typeface="Calibri Light" charset="0"/>
                <a:ea typeface="Calibri Light" charset="0"/>
                <a:cs typeface="Calibri Light" charset="0"/>
              </a:defRPr>
            </a:lvl3pPr>
            <a:lvl4pPr marL="1828755" indent="0">
              <a:buNone/>
              <a:defRPr sz="2100" b="0" i="0">
                <a:solidFill>
                  <a:srgbClr val="042834"/>
                </a:solidFill>
                <a:latin typeface="Calibri Light" charset="0"/>
                <a:ea typeface="Calibri Light" charset="0"/>
                <a:cs typeface="Calibri Light" charset="0"/>
              </a:defRPr>
            </a:lvl4pPr>
            <a:lvl5pPr marL="2438339" indent="0">
              <a:buNone/>
              <a:defRPr sz="2100" b="0" i="0">
                <a:solidFill>
                  <a:srgbClr val="042834"/>
                </a:solidFill>
                <a:latin typeface="Calibri Light" charset="0"/>
                <a:ea typeface="Calibri Light" charset="0"/>
                <a:cs typeface="Calibri Light" charset="0"/>
              </a:defRPr>
            </a:lvl5pPr>
          </a:lstStyle>
          <a:p>
            <a:pPr lvl="0"/>
            <a:endParaRPr lang="es-ES_tradnl" dirty="0"/>
          </a:p>
        </p:txBody>
      </p:sp>
      <p:cxnSp>
        <p:nvCxnSpPr>
          <p:cNvPr id="18" name="Conector recto 17"/>
          <p:cNvCxnSpPr/>
          <p:nvPr userDrawn="1"/>
        </p:nvCxnSpPr>
        <p:spPr>
          <a:xfrm>
            <a:off x="336000" y="259864"/>
            <a:ext cx="11520000" cy="0"/>
          </a:xfrm>
          <a:prstGeom prst="line">
            <a:avLst/>
          </a:prstGeom>
          <a:ln>
            <a:solidFill>
              <a:srgbClr val="803ABE"/>
            </a:solidFill>
          </a:ln>
          <a:effectLst/>
        </p:spPr>
        <p:style>
          <a:lnRef idx="2">
            <a:schemeClr val="accent1"/>
          </a:lnRef>
          <a:fillRef idx="0">
            <a:schemeClr val="accent1"/>
          </a:fillRef>
          <a:effectRef idx="1">
            <a:schemeClr val="accent1"/>
          </a:effectRef>
          <a:fontRef idx="minor">
            <a:schemeClr val="tx1"/>
          </a:fontRef>
        </p:style>
      </p:cxnSp>
      <p:sp>
        <p:nvSpPr>
          <p:cNvPr id="20" name="Título 1"/>
          <p:cNvSpPr>
            <a:spLocks noGrp="1"/>
          </p:cNvSpPr>
          <p:nvPr>
            <p:ph type="title" hasCustomPrompt="1"/>
          </p:nvPr>
        </p:nvSpPr>
        <p:spPr>
          <a:xfrm>
            <a:off x="359758" y="282375"/>
            <a:ext cx="11496242" cy="658420"/>
          </a:xfrm>
          <a:prstGeom prst="rect">
            <a:avLst/>
          </a:prstGeom>
        </p:spPr>
        <p:txBody>
          <a:bodyPr/>
          <a:lstStyle>
            <a:lvl1pPr>
              <a:defRPr sz="3200" b="0" u="none">
                <a:solidFill>
                  <a:srgbClr val="042834"/>
                </a:solidFill>
                <a:effectLst/>
                <a:latin typeface="Calibri"/>
                <a:cs typeface="Calibri"/>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5679405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ontenido con título">
    <p:spTree>
      <p:nvGrpSpPr>
        <p:cNvPr id="1" name=""/>
        <p:cNvGrpSpPr/>
        <p:nvPr/>
      </p:nvGrpSpPr>
      <p:grpSpPr>
        <a:xfrm>
          <a:off x="0" y="0"/>
          <a:ext cx="0" cy="0"/>
          <a:chOff x="0" y="0"/>
          <a:chExt cx="0" cy="0"/>
        </a:xfrm>
      </p:grpSpPr>
      <p:sp>
        <p:nvSpPr>
          <p:cNvPr id="11" name="Marcador de número de diapositiva 5"/>
          <p:cNvSpPr txBox="1">
            <a:spLocks/>
          </p:cNvSpPr>
          <p:nvPr/>
        </p:nvSpPr>
        <p:spPr>
          <a:xfrm>
            <a:off x="9437913" y="6476093"/>
            <a:ext cx="2743200" cy="366183"/>
          </a:xfrm>
          <a:prstGeom prst="rect">
            <a:avLst/>
          </a:prstGeom>
        </p:spPr>
        <p:txBody>
          <a:bodyPr vert="horz" lIns="121920" tIns="60960" rIns="121920" bIns="6096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endParaRPr lang="en-US" sz="1067" dirty="0"/>
          </a:p>
        </p:txBody>
      </p:sp>
      <p:sp>
        <p:nvSpPr>
          <p:cNvPr id="4" name="Marcador de texto 3"/>
          <p:cNvSpPr>
            <a:spLocks noGrp="1"/>
          </p:cNvSpPr>
          <p:nvPr>
            <p:ph type="body" sz="quarter" idx="10"/>
          </p:nvPr>
        </p:nvSpPr>
        <p:spPr>
          <a:xfrm>
            <a:off x="359758" y="1311965"/>
            <a:ext cx="5772101" cy="4829756"/>
          </a:xfrm>
          <a:prstGeom prst="rect">
            <a:avLst/>
          </a:prstGeom>
        </p:spPr>
        <p:txBody>
          <a:bodyPr/>
          <a:lstStyle>
            <a:lvl1pPr marL="0" indent="0">
              <a:buNone/>
              <a:defRPr sz="1600" b="0" i="0">
                <a:solidFill>
                  <a:srgbClr val="042834"/>
                </a:solidFill>
                <a:latin typeface="Calibri Light" charset="0"/>
                <a:ea typeface="Calibri Light" charset="0"/>
                <a:cs typeface="Calibri Light" charset="0"/>
              </a:defRPr>
            </a:lvl1pPr>
            <a:lvl2pPr marL="609585" indent="0">
              <a:buNone/>
              <a:defRPr sz="1600" b="0" i="0">
                <a:solidFill>
                  <a:srgbClr val="042834"/>
                </a:solidFill>
                <a:latin typeface="Calibri Light" charset="0"/>
                <a:ea typeface="Calibri Light" charset="0"/>
                <a:cs typeface="Calibri Light" charset="0"/>
              </a:defRPr>
            </a:lvl2pPr>
            <a:lvl3pPr marL="1219170" indent="0">
              <a:buNone/>
              <a:defRPr sz="1600" b="0" i="0">
                <a:solidFill>
                  <a:srgbClr val="042834"/>
                </a:solidFill>
                <a:latin typeface="Calibri Light" charset="0"/>
                <a:ea typeface="Calibri Light" charset="0"/>
                <a:cs typeface="Calibri Light" charset="0"/>
              </a:defRPr>
            </a:lvl3pPr>
            <a:lvl4pPr marL="1828755" indent="0">
              <a:buNone/>
              <a:defRPr sz="1600" b="0" i="0">
                <a:solidFill>
                  <a:srgbClr val="042834"/>
                </a:solidFill>
                <a:latin typeface="Calibri Light" charset="0"/>
                <a:ea typeface="Calibri Light" charset="0"/>
                <a:cs typeface="Calibri Light" charset="0"/>
              </a:defRPr>
            </a:lvl4pPr>
            <a:lvl5pPr marL="2438339" indent="0">
              <a:buNone/>
              <a:defRPr sz="1600" b="0" i="0">
                <a:solidFill>
                  <a:srgbClr val="042834"/>
                </a:solidFill>
                <a:latin typeface="Calibri Light" charset="0"/>
                <a:ea typeface="Calibri Light" charset="0"/>
                <a:cs typeface="Calibri Light" charset="0"/>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7" name="Marcador de imagen 6"/>
          <p:cNvSpPr>
            <a:spLocks noGrp="1"/>
          </p:cNvSpPr>
          <p:nvPr>
            <p:ph type="pic" sz="quarter" idx="11"/>
          </p:nvPr>
        </p:nvSpPr>
        <p:spPr>
          <a:xfrm>
            <a:off x="6292850" y="1311965"/>
            <a:ext cx="5334000" cy="4829755"/>
          </a:xfrm>
          <a:prstGeom prst="rect">
            <a:avLst/>
          </a:prstGeom>
        </p:spPr>
        <p:txBody>
          <a:bodyPr/>
          <a:lstStyle>
            <a:lvl1pPr>
              <a:defRPr sz="1600" b="0" i="0">
                <a:latin typeface="Calibri Light" charset="0"/>
                <a:ea typeface="Calibri Light" charset="0"/>
                <a:cs typeface="Calibri Light" charset="0"/>
              </a:defRPr>
            </a:lvl1pPr>
          </a:lstStyle>
          <a:p>
            <a:endParaRPr lang="es-ES_tradnl" dirty="0"/>
          </a:p>
        </p:txBody>
      </p:sp>
      <p:sp>
        <p:nvSpPr>
          <p:cNvPr id="12" name="Marcador de número de diapositiva 5"/>
          <p:cNvSpPr txBox="1">
            <a:spLocks/>
          </p:cNvSpPr>
          <p:nvPr userDrawn="1"/>
        </p:nvSpPr>
        <p:spPr>
          <a:xfrm>
            <a:off x="9622533" y="6446651"/>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r"/>
            <a:r>
              <a:rPr lang="en-US" sz="800" b="1" dirty="0" err="1" smtClean="0">
                <a:solidFill>
                  <a:srgbClr val="042535"/>
                </a:solidFill>
              </a:rPr>
              <a:t>Aguas</a:t>
            </a:r>
            <a:r>
              <a:rPr lang="en-US" sz="800" b="1" dirty="0" smtClean="0">
                <a:solidFill>
                  <a:srgbClr val="042535"/>
                </a:solidFill>
              </a:rPr>
              <a:t> </a:t>
            </a:r>
            <a:r>
              <a:rPr lang="en-US" sz="800" b="1" dirty="0" err="1" smtClean="0">
                <a:solidFill>
                  <a:srgbClr val="042535"/>
                </a:solidFill>
              </a:rPr>
              <a:t>Andinas</a:t>
            </a:r>
            <a:endParaRPr lang="en-US" sz="800" b="1" dirty="0">
              <a:solidFill>
                <a:srgbClr val="042535"/>
              </a:solidFill>
            </a:endParaRPr>
          </a:p>
        </p:txBody>
      </p:sp>
      <p:sp>
        <p:nvSpPr>
          <p:cNvPr id="13" name="Marcador de número de diapositiva 5"/>
          <p:cNvSpPr txBox="1">
            <a:spLocks/>
          </p:cNvSpPr>
          <p:nvPr userDrawn="1"/>
        </p:nvSpPr>
        <p:spPr>
          <a:xfrm>
            <a:off x="276340" y="6434858"/>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l"/>
            <a:fld id="{AECBA870-00B6-475C-870F-324AA5CF48D7}" type="slidenum">
              <a:rPr lang="en-US" sz="800" smtClean="0">
                <a:solidFill>
                  <a:srgbClr val="042535"/>
                </a:solidFill>
              </a:rPr>
              <a:pPr algn="l"/>
              <a:t>‹Nº›</a:t>
            </a:fld>
            <a:endParaRPr lang="en-US" sz="800" dirty="0">
              <a:solidFill>
                <a:srgbClr val="042535"/>
              </a:solidFill>
            </a:endParaRPr>
          </a:p>
        </p:txBody>
      </p:sp>
      <p:cxnSp>
        <p:nvCxnSpPr>
          <p:cNvPr id="19" name="Conector recto 18"/>
          <p:cNvCxnSpPr/>
          <p:nvPr userDrawn="1"/>
        </p:nvCxnSpPr>
        <p:spPr>
          <a:xfrm>
            <a:off x="11615456" y="6529807"/>
            <a:ext cx="0" cy="127981"/>
          </a:xfrm>
          <a:prstGeom prst="line">
            <a:avLst/>
          </a:prstGeom>
          <a:ln w="6350">
            <a:solidFill>
              <a:srgbClr val="032435"/>
            </a:solidFill>
          </a:ln>
          <a:effectLst/>
        </p:spPr>
        <p:style>
          <a:lnRef idx="2">
            <a:schemeClr val="accent1"/>
          </a:lnRef>
          <a:fillRef idx="0">
            <a:schemeClr val="accent1"/>
          </a:fillRef>
          <a:effectRef idx="1">
            <a:schemeClr val="accent1"/>
          </a:effectRef>
          <a:fontRef idx="minor">
            <a:schemeClr val="tx1"/>
          </a:fontRef>
        </p:style>
      </p:cxnSp>
      <p:pic>
        <p:nvPicPr>
          <p:cNvPr id="20" name="Imagen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66256" y="6533124"/>
            <a:ext cx="120650" cy="121506"/>
          </a:xfrm>
          <a:prstGeom prst="rect">
            <a:avLst/>
          </a:prstGeom>
        </p:spPr>
      </p:pic>
      <p:cxnSp>
        <p:nvCxnSpPr>
          <p:cNvPr id="18" name="Conector recto 17"/>
          <p:cNvCxnSpPr/>
          <p:nvPr userDrawn="1"/>
        </p:nvCxnSpPr>
        <p:spPr>
          <a:xfrm>
            <a:off x="336000" y="259864"/>
            <a:ext cx="11520000" cy="0"/>
          </a:xfrm>
          <a:prstGeom prst="line">
            <a:avLst/>
          </a:prstGeom>
          <a:ln>
            <a:solidFill>
              <a:srgbClr val="803ABE"/>
            </a:solidFill>
          </a:ln>
          <a:effectLst/>
        </p:spPr>
        <p:style>
          <a:lnRef idx="2">
            <a:schemeClr val="accent1"/>
          </a:lnRef>
          <a:fillRef idx="0">
            <a:schemeClr val="accent1"/>
          </a:fillRef>
          <a:effectRef idx="1">
            <a:schemeClr val="accent1"/>
          </a:effectRef>
          <a:fontRef idx="minor">
            <a:schemeClr val="tx1"/>
          </a:fontRef>
        </p:style>
      </p:cxnSp>
      <p:sp>
        <p:nvSpPr>
          <p:cNvPr id="22" name="Título 1"/>
          <p:cNvSpPr>
            <a:spLocks noGrp="1"/>
          </p:cNvSpPr>
          <p:nvPr>
            <p:ph type="title" hasCustomPrompt="1"/>
          </p:nvPr>
        </p:nvSpPr>
        <p:spPr>
          <a:xfrm>
            <a:off x="359758" y="282375"/>
            <a:ext cx="11496242" cy="658420"/>
          </a:xfrm>
          <a:prstGeom prst="rect">
            <a:avLst/>
          </a:prstGeom>
        </p:spPr>
        <p:txBody>
          <a:bodyPr/>
          <a:lstStyle>
            <a:lvl1pPr>
              <a:defRPr sz="3200" b="0" u="none">
                <a:solidFill>
                  <a:srgbClr val="042834"/>
                </a:solidFill>
                <a:effectLst/>
                <a:latin typeface="Calibri"/>
                <a:cs typeface="Calibri"/>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42255067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Diseño personalizado">
    <p:spTree>
      <p:nvGrpSpPr>
        <p:cNvPr id="1" name=""/>
        <p:cNvGrpSpPr/>
        <p:nvPr/>
      </p:nvGrpSpPr>
      <p:grpSpPr>
        <a:xfrm>
          <a:off x="0" y="0"/>
          <a:ext cx="0" cy="0"/>
          <a:chOff x="0" y="0"/>
          <a:chExt cx="0" cy="0"/>
        </a:xfrm>
      </p:grpSpPr>
      <p:pic>
        <p:nvPicPr>
          <p:cNvPr id="10" name="Imagen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576" y="-1147950"/>
            <a:ext cx="13034681" cy="8044506"/>
          </a:xfrm>
          <a:prstGeom prst="rect">
            <a:avLst/>
          </a:prstGeom>
        </p:spPr>
      </p:pic>
      <p:sp>
        <p:nvSpPr>
          <p:cNvPr id="7" name="Título 1"/>
          <p:cNvSpPr>
            <a:spLocks noGrp="1"/>
          </p:cNvSpPr>
          <p:nvPr>
            <p:ph type="title" hasCustomPrompt="1"/>
          </p:nvPr>
        </p:nvSpPr>
        <p:spPr>
          <a:xfrm>
            <a:off x="826405" y="546904"/>
            <a:ext cx="3118847" cy="454734"/>
          </a:xfrm>
          <a:prstGeom prst="rect">
            <a:avLst/>
          </a:prstGeom>
        </p:spPr>
        <p:txBody>
          <a:bodyPr anchor="ctr"/>
          <a:lstStyle>
            <a:lvl1pPr algn="l">
              <a:defRPr sz="3200" b="1" i="0">
                <a:solidFill>
                  <a:srgbClr val="041E2A"/>
                </a:solidFill>
                <a:latin typeface="Calibri Light" charset="0"/>
                <a:ea typeface="Calibri Light" charset="0"/>
                <a:cs typeface="Calibri Light" charset="0"/>
              </a:defRPr>
            </a:lvl1pPr>
          </a:lstStyle>
          <a:p>
            <a:r>
              <a:rPr lang="es-ES" smtClean="0"/>
              <a:t>ÍNDICE</a:t>
            </a:r>
            <a:endParaRPr lang="es-ES" dirty="0"/>
          </a:p>
        </p:txBody>
      </p:sp>
    </p:spTree>
    <p:extLst>
      <p:ext uri="{BB962C8B-B14F-4D97-AF65-F5344CB8AC3E}">
        <p14:creationId xmlns:p14="http://schemas.microsoft.com/office/powerpoint/2010/main" val="139067762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Diseño personalizado">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0"/>
            <a:ext cx="12179300" cy="6858000"/>
          </a:xfrm>
          <a:prstGeom prst="rect">
            <a:avLst/>
          </a:prstGeom>
        </p:spPr>
      </p:pic>
      <p:sp>
        <p:nvSpPr>
          <p:cNvPr id="9" name="Marcador de número de diapositiva 5"/>
          <p:cNvSpPr txBox="1">
            <a:spLocks/>
          </p:cNvSpPr>
          <p:nvPr/>
        </p:nvSpPr>
        <p:spPr>
          <a:xfrm>
            <a:off x="9437913" y="6476093"/>
            <a:ext cx="2743200" cy="366183"/>
          </a:xfrm>
          <a:prstGeom prst="rect">
            <a:avLst/>
          </a:prstGeom>
        </p:spPr>
        <p:txBody>
          <a:bodyPr vert="horz" lIns="121920" tIns="60960" rIns="121920" bIns="6096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endParaRPr lang="en-US" sz="1067" dirty="0">
              <a:solidFill>
                <a:srgbClr val="042834"/>
              </a:solidFill>
            </a:endParaRPr>
          </a:p>
        </p:txBody>
      </p:sp>
      <p:sp>
        <p:nvSpPr>
          <p:cNvPr id="10" name="Título 1"/>
          <p:cNvSpPr>
            <a:spLocks noGrp="1"/>
          </p:cNvSpPr>
          <p:nvPr>
            <p:ph type="title" hasCustomPrompt="1"/>
          </p:nvPr>
        </p:nvSpPr>
        <p:spPr>
          <a:xfrm>
            <a:off x="369209" y="3149077"/>
            <a:ext cx="3118847" cy="700868"/>
          </a:xfrm>
          <a:prstGeom prst="rect">
            <a:avLst/>
          </a:prstGeom>
        </p:spPr>
        <p:txBody>
          <a:bodyPr anchor="ctr"/>
          <a:lstStyle>
            <a:lvl1pPr algn="l">
              <a:defRPr sz="3200" b="1" i="0">
                <a:solidFill>
                  <a:schemeClr val="bg1"/>
                </a:solidFill>
                <a:latin typeface="Calibri Light" charset="0"/>
                <a:ea typeface="Calibri Light" charset="0"/>
                <a:cs typeface="Calibri Light" charset="0"/>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161591686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5_Contenido con título">
    <p:spTree>
      <p:nvGrpSpPr>
        <p:cNvPr id="1" name=""/>
        <p:cNvGrpSpPr/>
        <p:nvPr/>
      </p:nvGrpSpPr>
      <p:grpSpPr>
        <a:xfrm>
          <a:off x="0" y="0"/>
          <a:ext cx="0" cy="0"/>
          <a:chOff x="0" y="0"/>
          <a:chExt cx="0" cy="0"/>
        </a:xfrm>
      </p:grpSpPr>
      <p:sp>
        <p:nvSpPr>
          <p:cNvPr id="14" name="Marcador de número de diapositiva 5"/>
          <p:cNvSpPr txBox="1">
            <a:spLocks/>
          </p:cNvSpPr>
          <p:nvPr userDrawn="1"/>
        </p:nvSpPr>
        <p:spPr>
          <a:xfrm>
            <a:off x="9622533" y="6446651"/>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r"/>
            <a:r>
              <a:rPr lang="en-US" sz="800" b="1" dirty="0" err="1" smtClean="0">
                <a:solidFill>
                  <a:srgbClr val="042535"/>
                </a:solidFill>
              </a:rPr>
              <a:t>Aguas</a:t>
            </a:r>
            <a:r>
              <a:rPr lang="en-US" sz="800" b="1" dirty="0" smtClean="0">
                <a:solidFill>
                  <a:srgbClr val="042535"/>
                </a:solidFill>
              </a:rPr>
              <a:t> </a:t>
            </a:r>
            <a:r>
              <a:rPr lang="en-US" sz="800" b="1" dirty="0" err="1" smtClean="0">
                <a:solidFill>
                  <a:srgbClr val="042535"/>
                </a:solidFill>
              </a:rPr>
              <a:t>Andinas</a:t>
            </a:r>
            <a:endParaRPr lang="en-US" sz="800" b="1" dirty="0">
              <a:solidFill>
                <a:srgbClr val="042535"/>
              </a:solidFill>
            </a:endParaRPr>
          </a:p>
        </p:txBody>
      </p:sp>
      <p:sp>
        <p:nvSpPr>
          <p:cNvPr id="15" name="Marcador de número de diapositiva 5"/>
          <p:cNvSpPr txBox="1">
            <a:spLocks/>
          </p:cNvSpPr>
          <p:nvPr userDrawn="1"/>
        </p:nvSpPr>
        <p:spPr>
          <a:xfrm>
            <a:off x="276340" y="6434858"/>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l"/>
            <a:fld id="{AECBA870-00B6-475C-870F-324AA5CF48D7}" type="slidenum">
              <a:rPr lang="en-US" sz="800" smtClean="0">
                <a:solidFill>
                  <a:srgbClr val="042535"/>
                </a:solidFill>
              </a:rPr>
              <a:pPr algn="l"/>
              <a:t>‹Nº›</a:t>
            </a:fld>
            <a:endParaRPr lang="en-US" sz="800" dirty="0">
              <a:solidFill>
                <a:srgbClr val="042535"/>
              </a:solidFill>
            </a:endParaRPr>
          </a:p>
        </p:txBody>
      </p:sp>
      <p:cxnSp>
        <p:nvCxnSpPr>
          <p:cNvPr id="16" name="Conector recto 15"/>
          <p:cNvCxnSpPr/>
          <p:nvPr userDrawn="1"/>
        </p:nvCxnSpPr>
        <p:spPr>
          <a:xfrm>
            <a:off x="11615456" y="6529807"/>
            <a:ext cx="0" cy="127981"/>
          </a:xfrm>
          <a:prstGeom prst="line">
            <a:avLst/>
          </a:prstGeom>
          <a:ln w="6350">
            <a:solidFill>
              <a:srgbClr val="032435"/>
            </a:solidFill>
          </a:ln>
          <a:effectLst/>
        </p:spPr>
        <p:style>
          <a:lnRef idx="2">
            <a:schemeClr val="accent1"/>
          </a:lnRef>
          <a:fillRef idx="0">
            <a:schemeClr val="accent1"/>
          </a:fillRef>
          <a:effectRef idx="1">
            <a:schemeClr val="accent1"/>
          </a:effectRef>
          <a:fontRef idx="minor">
            <a:schemeClr val="tx1"/>
          </a:fontRef>
        </p:style>
      </p:cxnSp>
      <p:pic>
        <p:nvPicPr>
          <p:cNvPr id="19" name="Imagen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66256" y="6533124"/>
            <a:ext cx="120650" cy="121506"/>
          </a:xfrm>
          <a:prstGeom prst="rect">
            <a:avLst/>
          </a:prstGeom>
        </p:spPr>
      </p:pic>
      <p:sp>
        <p:nvSpPr>
          <p:cNvPr id="12" name="Marcador de texto 3"/>
          <p:cNvSpPr>
            <a:spLocks noGrp="1"/>
          </p:cNvSpPr>
          <p:nvPr>
            <p:ph type="body" sz="quarter" idx="10"/>
          </p:nvPr>
        </p:nvSpPr>
        <p:spPr>
          <a:xfrm>
            <a:off x="359758" y="1325217"/>
            <a:ext cx="11496242" cy="4968892"/>
          </a:xfrm>
          <a:prstGeom prst="rect">
            <a:avLst/>
          </a:prstGeom>
        </p:spPr>
        <p:txBody>
          <a:bodyPr numCol="2" spcCol="360000"/>
          <a:lstStyle>
            <a:lvl1pPr marL="0" marR="0" indent="0" algn="l" defTabSz="609585" rtl="0" eaLnBrk="1" fontAlgn="auto" latinLnBrk="0" hangingPunct="1">
              <a:lnSpc>
                <a:spcPct val="100000"/>
              </a:lnSpc>
              <a:spcBef>
                <a:spcPct val="20000"/>
              </a:spcBef>
              <a:spcAft>
                <a:spcPts val="0"/>
              </a:spcAft>
              <a:buClrTx/>
              <a:buSzTx/>
              <a:buFont typeface="Arial"/>
              <a:buNone/>
              <a:tabLst/>
              <a:defRPr sz="1600" b="0" i="0">
                <a:solidFill>
                  <a:srgbClr val="042834"/>
                </a:solidFill>
                <a:latin typeface="Calibri Light" charset="0"/>
                <a:ea typeface="Calibri Light" charset="0"/>
                <a:cs typeface="Calibri Light" charset="0"/>
              </a:defRPr>
            </a:lvl1pPr>
            <a:lvl2pPr marL="609585" indent="0">
              <a:buNone/>
              <a:defRPr sz="2100" b="0" i="0">
                <a:solidFill>
                  <a:srgbClr val="042834"/>
                </a:solidFill>
                <a:latin typeface="Calibri Light" charset="0"/>
                <a:ea typeface="Calibri Light" charset="0"/>
                <a:cs typeface="Calibri Light" charset="0"/>
              </a:defRPr>
            </a:lvl2pPr>
            <a:lvl3pPr marL="1219170" indent="0">
              <a:buNone/>
              <a:defRPr sz="2100" b="0" i="0">
                <a:solidFill>
                  <a:srgbClr val="042834"/>
                </a:solidFill>
                <a:latin typeface="Calibri Light" charset="0"/>
                <a:ea typeface="Calibri Light" charset="0"/>
                <a:cs typeface="Calibri Light" charset="0"/>
              </a:defRPr>
            </a:lvl3pPr>
            <a:lvl4pPr marL="1828755" indent="0">
              <a:buNone/>
              <a:defRPr sz="2100" b="0" i="0">
                <a:solidFill>
                  <a:srgbClr val="042834"/>
                </a:solidFill>
                <a:latin typeface="Calibri Light" charset="0"/>
                <a:ea typeface="Calibri Light" charset="0"/>
                <a:cs typeface="Calibri Light" charset="0"/>
              </a:defRPr>
            </a:lvl4pPr>
            <a:lvl5pPr marL="2438339" indent="0">
              <a:buNone/>
              <a:defRPr sz="2100" b="0" i="0">
                <a:solidFill>
                  <a:srgbClr val="042834"/>
                </a:solidFill>
                <a:latin typeface="Calibri Light" charset="0"/>
                <a:ea typeface="Calibri Light" charset="0"/>
                <a:cs typeface="Calibri Light" charset="0"/>
              </a:defRPr>
            </a:lvl5pPr>
          </a:lstStyle>
          <a:p>
            <a:pPr lvl="0"/>
            <a:endParaRPr lang="es-ES_tradnl" dirty="0"/>
          </a:p>
        </p:txBody>
      </p:sp>
      <p:cxnSp>
        <p:nvCxnSpPr>
          <p:cNvPr id="18" name="Conector recto 17"/>
          <p:cNvCxnSpPr/>
          <p:nvPr userDrawn="1"/>
        </p:nvCxnSpPr>
        <p:spPr>
          <a:xfrm>
            <a:off x="336000" y="259864"/>
            <a:ext cx="11520000"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0" name="Título 1"/>
          <p:cNvSpPr>
            <a:spLocks noGrp="1"/>
          </p:cNvSpPr>
          <p:nvPr>
            <p:ph type="title" hasCustomPrompt="1"/>
          </p:nvPr>
        </p:nvSpPr>
        <p:spPr>
          <a:xfrm>
            <a:off x="359758" y="282375"/>
            <a:ext cx="11496242" cy="658420"/>
          </a:xfrm>
          <a:prstGeom prst="rect">
            <a:avLst/>
          </a:prstGeom>
        </p:spPr>
        <p:txBody>
          <a:bodyPr/>
          <a:lstStyle>
            <a:lvl1pPr>
              <a:defRPr sz="3200" b="0" u="none">
                <a:solidFill>
                  <a:srgbClr val="042834"/>
                </a:solidFill>
                <a:effectLst/>
                <a:latin typeface="Calibri"/>
                <a:cs typeface="Calibri"/>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8416093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ontenido con título">
    <p:spTree>
      <p:nvGrpSpPr>
        <p:cNvPr id="1" name=""/>
        <p:cNvGrpSpPr/>
        <p:nvPr/>
      </p:nvGrpSpPr>
      <p:grpSpPr>
        <a:xfrm>
          <a:off x="0" y="0"/>
          <a:ext cx="0" cy="0"/>
          <a:chOff x="0" y="0"/>
          <a:chExt cx="0" cy="0"/>
        </a:xfrm>
      </p:grpSpPr>
      <p:sp>
        <p:nvSpPr>
          <p:cNvPr id="11" name="Marcador de número de diapositiva 5"/>
          <p:cNvSpPr txBox="1">
            <a:spLocks/>
          </p:cNvSpPr>
          <p:nvPr/>
        </p:nvSpPr>
        <p:spPr>
          <a:xfrm>
            <a:off x="9437913" y="6476093"/>
            <a:ext cx="2743200" cy="366183"/>
          </a:xfrm>
          <a:prstGeom prst="rect">
            <a:avLst/>
          </a:prstGeom>
        </p:spPr>
        <p:txBody>
          <a:bodyPr vert="horz" lIns="121920" tIns="60960" rIns="121920" bIns="6096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endParaRPr lang="en-US" sz="1067" dirty="0"/>
          </a:p>
        </p:txBody>
      </p:sp>
      <p:sp>
        <p:nvSpPr>
          <p:cNvPr id="4" name="Marcador de texto 3"/>
          <p:cNvSpPr>
            <a:spLocks noGrp="1"/>
          </p:cNvSpPr>
          <p:nvPr>
            <p:ph type="body" sz="quarter" idx="10"/>
          </p:nvPr>
        </p:nvSpPr>
        <p:spPr>
          <a:xfrm>
            <a:off x="359758" y="1311965"/>
            <a:ext cx="5772101" cy="4829756"/>
          </a:xfrm>
          <a:prstGeom prst="rect">
            <a:avLst/>
          </a:prstGeom>
        </p:spPr>
        <p:txBody>
          <a:bodyPr/>
          <a:lstStyle>
            <a:lvl1pPr marL="0" indent="0">
              <a:buNone/>
              <a:defRPr sz="1600" b="0" i="0">
                <a:solidFill>
                  <a:srgbClr val="042834"/>
                </a:solidFill>
                <a:latin typeface="Calibri Light" charset="0"/>
                <a:ea typeface="Calibri Light" charset="0"/>
                <a:cs typeface="Calibri Light" charset="0"/>
              </a:defRPr>
            </a:lvl1pPr>
            <a:lvl2pPr marL="609585" indent="0">
              <a:buNone/>
              <a:defRPr sz="1600" b="0" i="0">
                <a:solidFill>
                  <a:srgbClr val="042834"/>
                </a:solidFill>
                <a:latin typeface="Calibri Light" charset="0"/>
                <a:ea typeface="Calibri Light" charset="0"/>
                <a:cs typeface="Calibri Light" charset="0"/>
              </a:defRPr>
            </a:lvl2pPr>
            <a:lvl3pPr marL="1219170" indent="0">
              <a:buNone/>
              <a:defRPr sz="1600" b="0" i="0">
                <a:solidFill>
                  <a:srgbClr val="042834"/>
                </a:solidFill>
                <a:latin typeface="Calibri Light" charset="0"/>
                <a:ea typeface="Calibri Light" charset="0"/>
                <a:cs typeface="Calibri Light" charset="0"/>
              </a:defRPr>
            </a:lvl3pPr>
            <a:lvl4pPr marL="1828755" indent="0">
              <a:buNone/>
              <a:defRPr sz="1600" b="0" i="0">
                <a:solidFill>
                  <a:srgbClr val="042834"/>
                </a:solidFill>
                <a:latin typeface="Calibri Light" charset="0"/>
                <a:ea typeface="Calibri Light" charset="0"/>
                <a:cs typeface="Calibri Light" charset="0"/>
              </a:defRPr>
            </a:lvl4pPr>
            <a:lvl5pPr marL="2438339" indent="0">
              <a:buNone/>
              <a:defRPr sz="1600" b="0" i="0">
                <a:solidFill>
                  <a:srgbClr val="042834"/>
                </a:solidFill>
                <a:latin typeface="Calibri Light" charset="0"/>
                <a:ea typeface="Calibri Light" charset="0"/>
                <a:cs typeface="Calibri Light" charset="0"/>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7" name="Marcador de imagen 6"/>
          <p:cNvSpPr>
            <a:spLocks noGrp="1"/>
          </p:cNvSpPr>
          <p:nvPr>
            <p:ph type="pic" sz="quarter" idx="11"/>
          </p:nvPr>
        </p:nvSpPr>
        <p:spPr>
          <a:xfrm>
            <a:off x="6292850" y="1311965"/>
            <a:ext cx="5334000" cy="4829755"/>
          </a:xfrm>
          <a:prstGeom prst="rect">
            <a:avLst/>
          </a:prstGeom>
        </p:spPr>
        <p:txBody>
          <a:bodyPr/>
          <a:lstStyle>
            <a:lvl1pPr>
              <a:defRPr sz="1600" b="0" i="0">
                <a:latin typeface="Calibri Light" charset="0"/>
                <a:ea typeface="Calibri Light" charset="0"/>
                <a:cs typeface="Calibri Light" charset="0"/>
              </a:defRPr>
            </a:lvl1pPr>
          </a:lstStyle>
          <a:p>
            <a:endParaRPr lang="es-ES_tradnl" dirty="0"/>
          </a:p>
        </p:txBody>
      </p:sp>
      <p:sp>
        <p:nvSpPr>
          <p:cNvPr id="12" name="Marcador de número de diapositiva 5"/>
          <p:cNvSpPr txBox="1">
            <a:spLocks/>
          </p:cNvSpPr>
          <p:nvPr userDrawn="1"/>
        </p:nvSpPr>
        <p:spPr>
          <a:xfrm>
            <a:off x="9622533" y="6446651"/>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r"/>
            <a:r>
              <a:rPr lang="en-US" sz="800" b="1" dirty="0" err="1" smtClean="0">
                <a:solidFill>
                  <a:srgbClr val="042535"/>
                </a:solidFill>
              </a:rPr>
              <a:t>Aguas</a:t>
            </a:r>
            <a:r>
              <a:rPr lang="en-US" sz="800" b="1" dirty="0" smtClean="0">
                <a:solidFill>
                  <a:srgbClr val="042535"/>
                </a:solidFill>
              </a:rPr>
              <a:t> </a:t>
            </a:r>
            <a:r>
              <a:rPr lang="en-US" sz="800" b="1" dirty="0" err="1" smtClean="0">
                <a:solidFill>
                  <a:srgbClr val="042535"/>
                </a:solidFill>
              </a:rPr>
              <a:t>Andinas</a:t>
            </a:r>
            <a:endParaRPr lang="en-US" sz="800" b="1" dirty="0">
              <a:solidFill>
                <a:srgbClr val="042535"/>
              </a:solidFill>
            </a:endParaRPr>
          </a:p>
        </p:txBody>
      </p:sp>
      <p:sp>
        <p:nvSpPr>
          <p:cNvPr id="13" name="Marcador de número de diapositiva 5"/>
          <p:cNvSpPr txBox="1">
            <a:spLocks/>
          </p:cNvSpPr>
          <p:nvPr userDrawn="1"/>
        </p:nvSpPr>
        <p:spPr>
          <a:xfrm>
            <a:off x="276340" y="6434858"/>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l"/>
            <a:fld id="{AECBA870-00B6-475C-870F-324AA5CF48D7}" type="slidenum">
              <a:rPr lang="en-US" sz="800" smtClean="0">
                <a:solidFill>
                  <a:srgbClr val="042535"/>
                </a:solidFill>
              </a:rPr>
              <a:pPr algn="l"/>
              <a:t>‹Nº›</a:t>
            </a:fld>
            <a:endParaRPr lang="en-US" sz="800" dirty="0">
              <a:solidFill>
                <a:srgbClr val="042535"/>
              </a:solidFill>
            </a:endParaRPr>
          </a:p>
        </p:txBody>
      </p:sp>
      <p:cxnSp>
        <p:nvCxnSpPr>
          <p:cNvPr id="19" name="Conector recto 18"/>
          <p:cNvCxnSpPr/>
          <p:nvPr userDrawn="1"/>
        </p:nvCxnSpPr>
        <p:spPr>
          <a:xfrm>
            <a:off x="11615456" y="6529807"/>
            <a:ext cx="0" cy="127981"/>
          </a:xfrm>
          <a:prstGeom prst="line">
            <a:avLst/>
          </a:prstGeom>
          <a:ln w="6350">
            <a:solidFill>
              <a:srgbClr val="032435"/>
            </a:solidFill>
          </a:ln>
          <a:effectLst/>
        </p:spPr>
        <p:style>
          <a:lnRef idx="2">
            <a:schemeClr val="accent1"/>
          </a:lnRef>
          <a:fillRef idx="0">
            <a:schemeClr val="accent1"/>
          </a:fillRef>
          <a:effectRef idx="1">
            <a:schemeClr val="accent1"/>
          </a:effectRef>
          <a:fontRef idx="minor">
            <a:schemeClr val="tx1"/>
          </a:fontRef>
        </p:style>
      </p:cxnSp>
      <p:pic>
        <p:nvPicPr>
          <p:cNvPr id="20" name="Imagen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66256" y="6533124"/>
            <a:ext cx="120650" cy="121506"/>
          </a:xfrm>
          <a:prstGeom prst="rect">
            <a:avLst/>
          </a:prstGeom>
        </p:spPr>
      </p:pic>
      <p:cxnSp>
        <p:nvCxnSpPr>
          <p:cNvPr id="18" name="Conector recto 17"/>
          <p:cNvCxnSpPr/>
          <p:nvPr userDrawn="1"/>
        </p:nvCxnSpPr>
        <p:spPr>
          <a:xfrm>
            <a:off x="336000" y="259864"/>
            <a:ext cx="11520000"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2" name="Título 1"/>
          <p:cNvSpPr>
            <a:spLocks noGrp="1"/>
          </p:cNvSpPr>
          <p:nvPr>
            <p:ph type="title" hasCustomPrompt="1"/>
          </p:nvPr>
        </p:nvSpPr>
        <p:spPr>
          <a:xfrm>
            <a:off x="359758" y="282375"/>
            <a:ext cx="11496242" cy="658420"/>
          </a:xfrm>
          <a:prstGeom prst="rect">
            <a:avLst/>
          </a:prstGeom>
        </p:spPr>
        <p:txBody>
          <a:bodyPr/>
          <a:lstStyle>
            <a:lvl1pPr>
              <a:defRPr sz="3200" b="0" u="none">
                <a:solidFill>
                  <a:srgbClr val="042834"/>
                </a:solidFill>
                <a:effectLst/>
                <a:latin typeface="Calibri"/>
                <a:cs typeface="Calibri"/>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311401903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solidFill>
          <a:srgbClr val="042534"/>
        </a:solidFill>
        <a:effectLst/>
      </p:bgPr>
    </p:bg>
    <p:spTree>
      <p:nvGrpSpPr>
        <p:cNvPr id="1" name=""/>
        <p:cNvGrpSpPr/>
        <p:nvPr/>
      </p:nvGrpSpPr>
      <p:grpSpPr>
        <a:xfrm>
          <a:off x="0" y="0"/>
          <a:ext cx="0" cy="0"/>
          <a:chOff x="0" y="0"/>
          <a:chExt cx="0" cy="0"/>
        </a:xfrm>
      </p:grpSpPr>
      <p:sp>
        <p:nvSpPr>
          <p:cNvPr id="3" name="CuadroTexto 2"/>
          <p:cNvSpPr txBox="1"/>
          <p:nvPr userDrawn="1"/>
        </p:nvSpPr>
        <p:spPr>
          <a:xfrm>
            <a:off x="7366001" y="2890934"/>
            <a:ext cx="4491567" cy="2439129"/>
          </a:xfrm>
          <a:prstGeom prst="rect">
            <a:avLst/>
          </a:prstGeom>
          <a:noFill/>
        </p:spPr>
        <p:txBody>
          <a:bodyPr wrap="square" rtlCol="0">
            <a:spAutoFit/>
          </a:bodyPr>
          <a:lstStyle/>
          <a:p>
            <a:pPr algn="r" defTabSz="609585">
              <a:lnSpc>
                <a:spcPts val="6133"/>
              </a:lnSpc>
            </a:pPr>
            <a:r>
              <a:rPr lang="es-ES" sz="5333" b="1" dirty="0">
                <a:solidFill>
                  <a:srgbClr val="FFFFFF"/>
                </a:solidFill>
              </a:rPr>
              <a:t>El futuro se construye desde hoy</a:t>
            </a:r>
          </a:p>
        </p:txBody>
      </p:sp>
      <p:pic>
        <p:nvPicPr>
          <p:cNvPr id="4" name="Imagen 3"/>
          <p:cNvPicPr>
            <a:picLocks noChangeAspect="1"/>
          </p:cNvPicPr>
          <p:nvPr userDrawn="1"/>
        </p:nvPicPr>
        <p:blipFill rotWithShape="1">
          <a:blip r:embed="rId2" cstate="email">
            <a:extLst>
              <a:ext uri="{28A0092B-C50C-407E-A947-70E740481C1C}">
                <a14:useLocalDpi xmlns:a14="http://schemas.microsoft.com/office/drawing/2010/main"/>
              </a:ext>
            </a:extLst>
          </a:blip>
          <a:srcRect l="33052" t="24019" r="35665" b="54074"/>
          <a:stretch/>
        </p:blipFill>
        <p:spPr>
          <a:xfrm>
            <a:off x="10164574" y="76418"/>
            <a:ext cx="1642193" cy="1345983"/>
          </a:xfrm>
          <a:prstGeom prst="rect">
            <a:avLst/>
          </a:prstGeom>
        </p:spPr>
      </p:pic>
      <p:pic>
        <p:nvPicPr>
          <p:cNvPr id="5" name="Imagen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30973" y="6109923"/>
            <a:ext cx="1629228" cy="447211"/>
          </a:xfrm>
          <a:prstGeom prst="rect">
            <a:avLst/>
          </a:prstGeom>
        </p:spPr>
      </p:pic>
    </p:spTree>
    <p:extLst>
      <p:ext uri="{BB962C8B-B14F-4D97-AF65-F5344CB8AC3E}">
        <p14:creationId xmlns:p14="http://schemas.microsoft.com/office/powerpoint/2010/main" val="371315200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331084"/>
            <a:ext cx="109728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idx="1"/>
          </p:nvPr>
        </p:nvSpPr>
        <p:spPr>
          <a:xfrm>
            <a:off x="609600" y="1600201"/>
            <a:ext cx="109728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609600" y="6356351"/>
            <a:ext cx="2844800" cy="365125"/>
          </a:xfrm>
          <a:prstGeom prst="rect">
            <a:avLst/>
          </a:prstGeom>
        </p:spPr>
        <p:txBody>
          <a:bodyPr/>
          <a:lstStyle/>
          <a:p>
            <a:fld id="{36F0E4F9-0B94-F640-8CBA-D4CD54DD6A3B}" type="datetimeFigureOut">
              <a:rPr lang="es-ES" smtClean="0">
                <a:solidFill>
                  <a:prstClr val="black">
                    <a:tint val="75000"/>
                  </a:prstClr>
                </a:solidFill>
              </a:rPr>
              <a:pPr/>
              <a:t>10/05/2017</a:t>
            </a:fld>
            <a:endParaRPr lang="es-ES">
              <a:solidFill>
                <a:prstClr val="black">
                  <a:tint val="75000"/>
                </a:prstClr>
              </a:solidFill>
            </a:endParaRPr>
          </a:p>
        </p:txBody>
      </p:sp>
      <p:sp>
        <p:nvSpPr>
          <p:cNvPr id="5" name="Marcador de pie de página 4"/>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a:xfrm>
            <a:off x="8737600" y="6356351"/>
            <a:ext cx="2844800" cy="365125"/>
          </a:xfrm>
          <a:prstGeom prst="rect">
            <a:avLst/>
          </a:prstGeom>
        </p:spPr>
        <p:txBody>
          <a:bodyPr/>
          <a:lstStyle/>
          <a:p>
            <a:fld id="{8B33C6DF-27BC-5E45-A05A-BF3B78FF25A7}"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232553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0_Contenido con título">
    <p:spTree>
      <p:nvGrpSpPr>
        <p:cNvPr id="1" name=""/>
        <p:cNvGrpSpPr/>
        <p:nvPr/>
      </p:nvGrpSpPr>
      <p:grpSpPr>
        <a:xfrm>
          <a:off x="0" y="0"/>
          <a:ext cx="0" cy="0"/>
          <a:chOff x="0" y="0"/>
          <a:chExt cx="0" cy="0"/>
        </a:xfrm>
      </p:grpSpPr>
      <p:sp>
        <p:nvSpPr>
          <p:cNvPr id="8" name="Título 1"/>
          <p:cNvSpPr>
            <a:spLocks noGrp="1"/>
          </p:cNvSpPr>
          <p:nvPr>
            <p:ph type="title"/>
          </p:nvPr>
        </p:nvSpPr>
        <p:spPr>
          <a:xfrm>
            <a:off x="337457" y="394045"/>
            <a:ext cx="10972800" cy="700868"/>
          </a:xfrm>
          <a:prstGeom prst="rect">
            <a:avLst/>
          </a:prstGeom>
        </p:spPr>
        <p:txBody>
          <a:bodyPr/>
          <a:lstStyle>
            <a:lvl1pPr>
              <a:defRPr sz="3733">
                <a:solidFill>
                  <a:schemeClr val="tx2"/>
                </a:solidFill>
                <a:effectLst/>
                <a:latin typeface="Calibri"/>
                <a:cs typeface="Calibri"/>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2412755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Imagen con título">
    <p:spTree>
      <p:nvGrpSpPr>
        <p:cNvPr id="1" name=""/>
        <p:cNvGrpSpPr/>
        <p:nvPr/>
      </p:nvGrpSpPr>
      <p:grpSpPr>
        <a:xfrm>
          <a:off x="0" y="0"/>
          <a:ext cx="0" cy="0"/>
          <a:chOff x="0" y="0"/>
          <a:chExt cx="0" cy="0"/>
        </a:xfrm>
      </p:grpSpPr>
      <p:sp>
        <p:nvSpPr>
          <p:cNvPr id="9" name="Título 1"/>
          <p:cNvSpPr>
            <a:spLocks noGrp="1"/>
          </p:cNvSpPr>
          <p:nvPr>
            <p:ph type="title"/>
          </p:nvPr>
        </p:nvSpPr>
        <p:spPr>
          <a:xfrm>
            <a:off x="337457" y="15901"/>
            <a:ext cx="10972800" cy="700868"/>
          </a:xfrm>
          <a:prstGeom prst="rect">
            <a:avLst/>
          </a:prstGeom>
        </p:spPr>
        <p:txBody>
          <a:bodyPr/>
          <a:lstStyle>
            <a:lvl1pPr>
              <a:defRPr sz="3733">
                <a:solidFill>
                  <a:schemeClr val="tx2"/>
                </a:solidFill>
                <a:effectLst/>
                <a:latin typeface="Calibri"/>
                <a:cs typeface="Calibri"/>
              </a:defRPr>
            </a:lvl1pPr>
          </a:lstStyle>
          <a:p>
            <a:r>
              <a:rPr lang="es-ES" smtClean="0"/>
              <a:t>Haga clic para modificar el estilo de título del patrón</a:t>
            </a:r>
            <a:endParaRPr lang="es-ES" dirty="0"/>
          </a:p>
        </p:txBody>
      </p:sp>
      <p:sp>
        <p:nvSpPr>
          <p:cNvPr id="10" name="Marcador de contenido 2"/>
          <p:cNvSpPr>
            <a:spLocks noGrp="1"/>
          </p:cNvSpPr>
          <p:nvPr>
            <p:ph sz="half" idx="1"/>
          </p:nvPr>
        </p:nvSpPr>
        <p:spPr>
          <a:xfrm>
            <a:off x="337458" y="1513115"/>
            <a:ext cx="5758543" cy="4800599"/>
          </a:xfrm>
          <a:prstGeom prst="rect">
            <a:avLst/>
          </a:prstGeom>
        </p:spPr>
        <p:txBody>
          <a:bodyPr>
            <a:normAutofit/>
          </a:bodyPr>
          <a:lstStyle>
            <a:lvl1pPr marL="457189" indent="-457189">
              <a:buFontTx/>
              <a:buBlip>
                <a:blip r:embed="rId2"/>
              </a:buBlip>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vl6pPr>
              <a:defRPr sz="2400"/>
            </a:lvl6pPr>
            <a:lvl7pPr>
              <a:defRPr sz="2400"/>
            </a:lvl7pPr>
            <a:lvl8pPr>
              <a:defRPr sz="2400"/>
            </a:lvl8pPr>
            <a:lvl9pPr>
              <a:defRPr sz="2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1" name="Rectángulo 10"/>
          <p:cNvSpPr/>
          <p:nvPr/>
        </p:nvSpPr>
        <p:spPr>
          <a:xfrm>
            <a:off x="0" y="6389914"/>
            <a:ext cx="12233853" cy="481964"/>
          </a:xfrm>
          <a:prstGeom prst="rect">
            <a:avLst/>
          </a:prstGeom>
          <a:solidFill>
            <a:srgbClr val="003B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12" name="Marcador de número de diapositiva 5"/>
          <p:cNvSpPr txBox="1">
            <a:spLocks/>
          </p:cNvSpPr>
          <p:nvPr/>
        </p:nvSpPr>
        <p:spPr>
          <a:xfrm>
            <a:off x="9437913" y="6476093"/>
            <a:ext cx="2743200" cy="366183"/>
          </a:xfrm>
          <a:prstGeom prst="rect">
            <a:avLst/>
          </a:prstGeom>
        </p:spPr>
        <p:txBody>
          <a:bodyPr vert="horz" lIns="121920" tIns="60960" rIns="121920" bIns="6096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AECBA870-00B6-475C-870F-324AA5CF48D7}" type="slidenum">
              <a:rPr lang="en-US" sz="1067" smtClean="0"/>
              <a:pPr/>
              <a:t>‹Nº›</a:t>
            </a:fld>
            <a:endParaRPr lang="en-US" sz="1067" dirty="0"/>
          </a:p>
        </p:txBody>
      </p:sp>
      <p:pic>
        <p:nvPicPr>
          <p:cNvPr id="13" name="Imagen 12" descr="fondo joa aa 2015_logo blanc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28691" y="6476445"/>
            <a:ext cx="1150112" cy="312928"/>
          </a:xfrm>
          <a:prstGeom prst="rect">
            <a:avLst/>
          </a:prstGeom>
        </p:spPr>
      </p:pic>
    </p:spTree>
    <p:extLst>
      <p:ext uri="{BB962C8B-B14F-4D97-AF65-F5344CB8AC3E}">
        <p14:creationId xmlns:p14="http://schemas.microsoft.com/office/powerpoint/2010/main" val="2976584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2_Contenido con título">
    <p:spTree>
      <p:nvGrpSpPr>
        <p:cNvPr id="1" name=""/>
        <p:cNvGrpSpPr/>
        <p:nvPr/>
      </p:nvGrpSpPr>
      <p:grpSpPr>
        <a:xfrm>
          <a:off x="0" y="0"/>
          <a:ext cx="0" cy="0"/>
          <a:chOff x="0" y="0"/>
          <a:chExt cx="0" cy="0"/>
        </a:xfrm>
      </p:grpSpPr>
      <p:sp>
        <p:nvSpPr>
          <p:cNvPr id="8" name="Título 1"/>
          <p:cNvSpPr>
            <a:spLocks noGrp="1"/>
          </p:cNvSpPr>
          <p:nvPr>
            <p:ph type="title"/>
          </p:nvPr>
        </p:nvSpPr>
        <p:spPr>
          <a:xfrm>
            <a:off x="337457" y="394045"/>
            <a:ext cx="10972800" cy="700868"/>
          </a:xfrm>
          <a:prstGeom prst="rect">
            <a:avLst/>
          </a:prstGeom>
        </p:spPr>
        <p:txBody>
          <a:bodyPr/>
          <a:lstStyle>
            <a:lvl1pPr>
              <a:defRPr sz="3733">
                <a:solidFill>
                  <a:schemeClr val="tx2"/>
                </a:solidFill>
                <a:effectLst/>
                <a:latin typeface="Calibri"/>
                <a:cs typeface="Calibri"/>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2920652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_tradnl" smtClean="0"/>
              <a:t>Clic para editar título</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715FF1E7-39D5-594C-BE95-B3965C31C679}" type="datetimeFigureOut">
              <a:rPr lang="es-ES_tradnl" smtClean="0">
                <a:solidFill>
                  <a:prstClr val="black">
                    <a:tint val="75000"/>
                  </a:prstClr>
                </a:solidFill>
              </a:rPr>
              <a:pPr/>
              <a:t>10/05/2017</a:t>
            </a:fld>
            <a:endParaRPr lang="es-ES_tradnl">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0616E24-9F12-544E-B40D-A773C1E3F8B0}"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81542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8_Contenido con título">
    <p:spTree>
      <p:nvGrpSpPr>
        <p:cNvPr id="1" name=""/>
        <p:cNvGrpSpPr/>
        <p:nvPr/>
      </p:nvGrpSpPr>
      <p:grpSpPr>
        <a:xfrm>
          <a:off x="0" y="0"/>
          <a:ext cx="0" cy="0"/>
          <a:chOff x="0" y="0"/>
          <a:chExt cx="0" cy="0"/>
        </a:xfrm>
      </p:grpSpPr>
      <p:sp>
        <p:nvSpPr>
          <p:cNvPr id="8" name="Título 1"/>
          <p:cNvSpPr>
            <a:spLocks noGrp="1"/>
          </p:cNvSpPr>
          <p:nvPr>
            <p:ph type="title"/>
          </p:nvPr>
        </p:nvSpPr>
        <p:spPr>
          <a:xfrm>
            <a:off x="337457" y="15901"/>
            <a:ext cx="10972800" cy="700868"/>
          </a:xfrm>
          <a:prstGeom prst="rect">
            <a:avLst/>
          </a:prstGeom>
        </p:spPr>
        <p:txBody>
          <a:bodyPr/>
          <a:lstStyle>
            <a:lvl1pPr>
              <a:defRPr sz="3733">
                <a:solidFill>
                  <a:schemeClr val="tx2"/>
                </a:solidFill>
                <a:effectLst/>
                <a:latin typeface="Calibri"/>
                <a:cs typeface="Calibri"/>
              </a:defRPr>
            </a:lvl1pPr>
          </a:lstStyle>
          <a:p>
            <a:r>
              <a:rPr lang="es-ES" smtClean="0"/>
              <a:t>Haga clic para modificar el estilo de título del patrón</a:t>
            </a:r>
            <a:endParaRPr lang="es-ES" dirty="0"/>
          </a:p>
        </p:txBody>
      </p:sp>
      <p:sp>
        <p:nvSpPr>
          <p:cNvPr id="10" name="Rectángulo 9"/>
          <p:cNvSpPr/>
          <p:nvPr/>
        </p:nvSpPr>
        <p:spPr>
          <a:xfrm>
            <a:off x="10984" y="6389914"/>
            <a:ext cx="12233853" cy="481964"/>
          </a:xfrm>
          <a:prstGeom prst="rect">
            <a:avLst/>
          </a:prstGeom>
          <a:solidFill>
            <a:srgbClr val="0439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11" name="Marcador de número de diapositiva 5"/>
          <p:cNvSpPr txBox="1">
            <a:spLocks/>
          </p:cNvSpPr>
          <p:nvPr/>
        </p:nvSpPr>
        <p:spPr>
          <a:xfrm>
            <a:off x="9437913" y="6476093"/>
            <a:ext cx="2743200" cy="366183"/>
          </a:xfrm>
          <a:prstGeom prst="rect">
            <a:avLst/>
          </a:prstGeom>
        </p:spPr>
        <p:txBody>
          <a:bodyPr vert="horz" lIns="121920" tIns="60960" rIns="121920" bIns="6096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AECBA870-00B6-475C-870F-324AA5CF48D7}" type="slidenum">
              <a:rPr lang="en-US" sz="1067" smtClean="0"/>
              <a:pPr/>
              <a:t>‹Nº›</a:t>
            </a:fld>
            <a:endParaRPr lang="en-US" sz="1067" dirty="0"/>
          </a:p>
        </p:txBody>
      </p:sp>
      <p:pic>
        <p:nvPicPr>
          <p:cNvPr id="12" name="Imagen 11" descr="fondo joa aa 2015_logo blanco.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28691" y="6476445"/>
            <a:ext cx="1150112" cy="312928"/>
          </a:xfrm>
          <a:prstGeom prst="rect">
            <a:avLst/>
          </a:prstGeom>
        </p:spPr>
      </p:pic>
    </p:spTree>
    <p:extLst>
      <p:ext uri="{BB962C8B-B14F-4D97-AF65-F5344CB8AC3E}">
        <p14:creationId xmlns:p14="http://schemas.microsoft.com/office/powerpoint/2010/main" val="1355246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Contenido con título">
    <p:spTree>
      <p:nvGrpSpPr>
        <p:cNvPr id="1" name=""/>
        <p:cNvGrpSpPr/>
        <p:nvPr/>
      </p:nvGrpSpPr>
      <p:grpSpPr>
        <a:xfrm>
          <a:off x="0" y="0"/>
          <a:ext cx="0" cy="0"/>
          <a:chOff x="0" y="0"/>
          <a:chExt cx="0" cy="0"/>
        </a:xfrm>
      </p:grpSpPr>
      <p:sp>
        <p:nvSpPr>
          <p:cNvPr id="11" name="Marcador de número de diapositiva 5"/>
          <p:cNvSpPr txBox="1">
            <a:spLocks/>
          </p:cNvSpPr>
          <p:nvPr/>
        </p:nvSpPr>
        <p:spPr>
          <a:xfrm>
            <a:off x="9437913" y="6476093"/>
            <a:ext cx="2743200" cy="366183"/>
          </a:xfrm>
          <a:prstGeom prst="rect">
            <a:avLst/>
          </a:prstGeom>
        </p:spPr>
        <p:txBody>
          <a:bodyPr vert="horz" lIns="121920" tIns="60960" rIns="121920" bIns="6096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AECBA870-00B6-475C-870F-324AA5CF48D7}" type="slidenum">
              <a:rPr lang="en-US" sz="1067" smtClean="0"/>
              <a:pPr/>
              <a:t>‹Nº›</a:t>
            </a:fld>
            <a:endParaRPr lang="en-US" sz="1067" dirty="0"/>
          </a:p>
        </p:txBody>
      </p:sp>
      <p:sp>
        <p:nvSpPr>
          <p:cNvPr id="14" name="Marcador de número de diapositiva 5"/>
          <p:cNvSpPr txBox="1">
            <a:spLocks/>
          </p:cNvSpPr>
          <p:nvPr userDrawn="1"/>
        </p:nvSpPr>
        <p:spPr>
          <a:xfrm>
            <a:off x="9622533" y="6446651"/>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r"/>
            <a:r>
              <a:rPr lang="en-US" sz="800" b="1" dirty="0" err="1" smtClean="0">
                <a:solidFill>
                  <a:srgbClr val="042535"/>
                </a:solidFill>
              </a:rPr>
              <a:t>Aguas</a:t>
            </a:r>
            <a:r>
              <a:rPr lang="en-US" sz="800" b="1" dirty="0" smtClean="0">
                <a:solidFill>
                  <a:srgbClr val="042535"/>
                </a:solidFill>
              </a:rPr>
              <a:t> </a:t>
            </a:r>
            <a:r>
              <a:rPr lang="en-US" sz="800" b="1" dirty="0" err="1" smtClean="0">
                <a:solidFill>
                  <a:srgbClr val="042535"/>
                </a:solidFill>
              </a:rPr>
              <a:t>Andinas</a:t>
            </a:r>
            <a:endParaRPr lang="en-US" sz="800" b="1" dirty="0">
              <a:solidFill>
                <a:srgbClr val="042535"/>
              </a:solidFill>
            </a:endParaRPr>
          </a:p>
        </p:txBody>
      </p:sp>
      <p:sp>
        <p:nvSpPr>
          <p:cNvPr id="15" name="Marcador de número de diapositiva 5"/>
          <p:cNvSpPr txBox="1">
            <a:spLocks/>
          </p:cNvSpPr>
          <p:nvPr userDrawn="1"/>
        </p:nvSpPr>
        <p:spPr>
          <a:xfrm>
            <a:off x="276340" y="6434858"/>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l"/>
            <a:fld id="{AECBA870-00B6-475C-870F-324AA5CF48D7}" type="slidenum">
              <a:rPr lang="en-US" sz="800" smtClean="0">
                <a:solidFill>
                  <a:srgbClr val="042535"/>
                </a:solidFill>
              </a:rPr>
              <a:pPr algn="l"/>
              <a:t>‹Nº›</a:t>
            </a:fld>
            <a:endParaRPr lang="en-US" sz="800" dirty="0">
              <a:solidFill>
                <a:srgbClr val="042535"/>
              </a:solidFill>
            </a:endParaRPr>
          </a:p>
        </p:txBody>
      </p:sp>
      <p:cxnSp>
        <p:nvCxnSpPr>
          <p:cNvPr id="16" name="Conector recto 15"/>
          <p:cNvCxnSpPr/>
          <p:nvPr userDrawn="1"/>
        </p:nvCxnSpPr>
        <p:spPr>
          <a:xfrm>
            <a:off x="11615456" y="6529807"/>
            <a:ext cx="0" cy="127981"/>
          </a:xfrm>
          <a:prstGeom prst="line">
            <a:avLst/>
          </a:prstGeom>
          <a:ln w="6350">
            <a:solidFill>
              <a:srgbClr val="032435"/>
            </a:solidFill>
          </a:ln>
          <a:effectLst/>
        </p:spPr>
        <p:style>
          <a:lnRef idx="2">
            <a:schemeClr val="accent1"/>
          </a:lnRef>
          <a:fillRef idx="0">
            <a:schemeClr val="accent1"/>
          </a:fillRef>
          <a:effectRef idx="1">
            <a:schemeClr val="accent1"/>
          </a:effectRef>
          <a:fontRef idx="minor">
            <a:schemeClr val="tx1"/>
          </a:fontRef>
        </p:style>
      </p:cxnSp>
      <p:pic>
        <p:nvPicPr>
          <p:cNvPr id="17" name="Imagen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66256" y="6533124"/>
            <a:ext cx="120650" cy="121506"/>
          </a:xfrm>
          <a:prstGeom prst="rect">
            <a:avLst/>
          </a:prstGeom>
        </p:spPr>
      </p:pic>
      <p:sp>
        <p:nvSpPr>
          <p:cNvPr id="13" name="Marcador de texto 3"/>
          <p:cNvSpPr>
            <a:spLocks noGrp="1"/>
          </p:cNvSpPr>
          <p:nvPr>
            <p:ph type="body" sz="quarter" idx="10"/>
          </p:nvPr>
        </p:nvSpPr>
        <p:spPr>
          <a:xfrm>
            <a:off x="359758" y="1325217"/>
            <a:ext cx="11496242" cy="4968892"/>
          </a:xfrm>
          <a:prstGeom prst="rect">
            <a:avLst/>
          </a:prstGeom>
        </p:spPr>
        <p:txBody>
          <a:bodyPr numCol="2" spcCol="360000"/>
          <a:lstStyle>
            <a:lvl1pPr marL="0" marR="0" indent="0" algn="l" defTabSz="609585" rtl="0" eaLnBrk="1" fontAlgn="auto" latinLnBrk="0" hangingPunct="1">
              <a:lnSpc>
                <a:spcPct val="100000"/>
              </a:lnSpc>
              <a:spcBef>
                <a:spcPct val="20000"/>
              </a:spcBef>
              <a:spcAft>
                <a:spcPts val="0"/>
              </a:spcAft>
              <a:buClrTx/>
              <a:buSzTx/>
              <a:buFont typeface="Arial"/>
              <a:buNone/>
              <a:tabLst/>
              <a:defRPr sz="1600" b="0" i="0">
                <a:solidFill>
                  <a:srgbClr val="042834"/>
                </a:solidFill>
                <a:latin typeface="Calibri Light" charset="0"/>
                <a:ea typeface="Calibri Light" charset="0"/>
                <a:cs typeface="Calibri Light" charset="0"/>
              </a:defRPr>
            </a:lvl1pPr>
            <a:lvl2pPr marL="609585" indent="0">
              <a:buNone/>
              <a:defRPr sz="2100" b="0" i="0">
                <a:solidFill>
                  <a:srgbClr val="042834"/>
                </a:solidFill>
                <a:latin typeface="Calibri Light" charset="0"/>
                <a:ea typeface="Calibri Light" charset="0"/>
                <a:cs typeface="Calibri Light" charset="0"/>
              </a:defRPr>
            </a:lvl2pPr>
            <a:lvl3pPr marL="1219170" indent="0">
              <a:buNone/>
              <a:defRPr sz="2100" b="0" i="0">
                <a:solidFill>
                  <a:srgbClr val="042834"/>
                </a:solidFill>
                <a:latin typeface="Calibri Light" charset="0"/>
                <a:ea typeface="Calibri Light" charset="0"/>
                <a:cs typeface="Calibri Light" charset="0"/>
              </a:defRPr>
            </a:lvl3pPr>
            <a:lvl4pPr marL="1828755" indent="0">
              <a:buNone/>
              <a:defRPr sz="2100" b="0" i="0">
                <a:solidFill>
                  <a:srgbClr val="042834"/>
                </a:solidFill>
                <a:latin typeface="Calibri Light" charset="0"/>
                <a:ea typeface="Calibri Light" charset="0"/>
                <a:cs typeface="Calibri Light" charset="0"/>
              </a:defRPr>
            </a:lvl4pPr>
            <a:lvl5pPr marL="2438339" indent="0">
              <a:buNone/>
              <a:defRPr sz="2100" b="0" i="0">
                <a:solidFill>
                  <a:srgbClr val="042834"/>
                </a:solidFill>
                <a:latin typeface="Calibri Light" charset="0"/>
                <a:ea typeface="Calibri Light" charset="0"/>
                <a:cs typeface="Calibri Light" charset="0"/>
              </a:defRPr>
            </a:lvl5pPr>
          </a:lstStyle>
          <a:p>
            <a:pPr lvl="0"/>
            <a:endParaRPr lang="es-ES_tradnl" dirty="0"/>
          </a:p>
        </p:txBody>
      </p:sp>
      <p:cxnSp>
        <p:nvCxnSpPr>
          <p:cNvPr id="19" name="Conector recto 18"/>
          <p:cNvCxnSpPr/>
          <p:nvPr userDrawn="1"/>
        </p:nvCxnSpPr>
        <p:spPr>
          <a:xfrm>
            <a:off x="336000" y="259864"/>
            <a:ext cx="11520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0" name="Título 1"/>
          <p:cNvSpPr>
            <a:spLocks noGrp="1"/>
          </p:cNvSpPr>
          <p:nvPr>
            <p:ph type="title" hasCustomPrompt="1"/>
          </p:nvPr>
        </p:nvSpPr>
        <p:spPr>
          <a:xfrm>
            <a:off x="359758" y="282375"/>
            <a:ext cx="11496242" cy="658420"/>
          </a:xfrm>
          <a:prstGeom prst="rect">
            <a:avLst/>
          </a:prstGeom>
        </p:spPr>
        <p:txBody>
          <a:bodyPr/>
          <a:lstStyle>
            <a:lvl1pPr>
              <a:defRPr sz="3200" b="0" u="none">
                <a:solidFill>
                  <a:srgbClr val="042834"/>
                </a:solidFill>
                <a:effectLst/>
                <a:latin typeface="Calibri"/>
                <a:cs typeface="Calibri"/>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41231650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0_Contenido con título">
    <p:spTree>
      <p:nvGrpSpPr>
        <p:cNvPr id="1" name=""/>
        <p:cNvGrpSpPr/>
        <p:nvPr/>
      </p:nvGrpSpPr>
      <p:grpSpPr>
        <a:xfrm>
          <a:off x="0" y="0"/>
          <a:ext cx="0" cy="0"/>
          <a:chOff x="0" y="0"/>
          <a:chExt cx="0" cy="0"/>
        </a:xfrm>
      </p:grpSpPr>
      <p:sp>
        <p:nvSpPr>
          <p:cNvPr id="8" name="Título 1"/>
          <p:cNvSpPr>
            <a:spLocks noGrp="1"/>
          </p:cNvSpPr>
          <p:nvPr>
            <p:ph type="title"/>
          </p:nvPr>
        </p:nvSpPr>
        <p:spPr>
          <a:xfrm>
            <a:off x="337457" y="15901"/>
            <a:ext cx="10972800" cy="700868"/>
          </a:xfrm>
          <a:prstGeom prst="rect">
            <a:avLst/>
          </a:prstGeom>
        </p:spPr>
        <p:txBody>
          <a:bodyPr/>
          <a:lstStyle>
            <a:lvl1pPr>
              <a:defRPr sz="3733">
                <a:solidFill>
                  <a:schemeClr val="tx2"/>
                </a:solidFill>
                <a:effectLst/>
                <a:latin typeface="Calibri"/>
                <a:cs typeface="Calibri"/>
              </a:defRPr>
            </a:lvl1pPr>
          </a:lstStyle>
          <a:p>
            <a:r>
              <a:rPr lang="es-ES" smtClean="0"/>
              <a:t>Haga clic para modificar el estilo de título del patrón</a:t>
            </a:r>
            <a:endParaRPr lang="es-ES" dirty="0"/>
          </a:p>
        </p:txBody>
      </p:sp>
      <p:sp>
        <p:nvSpPr>
          <p:cNvPr id="10" name="Rectángulo 9"/>
          <p:cNvSpPr/>
          <p:nvPr/>
        </p:nvSpPr>
        <p:spPr>
          <a:xfrm>
            <a:off x="10984" y="6389914"/>
            <a:ext cx="12233853" cy="481964"/>
          </a:xfrm>
          <a:prstGeom prst="rect">
            <a:avLst/>
          </a:prstGeom>
          <a:solidFill>
            <a:srgbClr val="0439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11" name="Marcador de número de diapositiva 5"/>
          <p:cNvSpPr txBox="1">
            <a:spLocks/>
          </p:cNvSpPr>
          <p:nvPr/>
        </p:nvSpPr>
        <p:spPr>
          <a:xfrm>
            <a:off x="9437913" y="6476093"/>
            <a:ext cx="2743200" cy="366183"/>
          </a:xfrm>
          <a:prstGeom prst="rect">
            <a:avLst/>
          </a:prstGeom>
        </p:spPr>
        <p:txBody>
          <a:bodyPr vert="horz" lIns="121920" tIns="60960" rIns="121920" bIns="6096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AECBA870-00B6-475C-870F-324AA5CF48D7}" type="slidenum">
              <a:rPr lang="en-US" sz="1067" smtClean="0"/>
              <a:pPr/>
              <a:t>‹Nº›</a:t>
            </a:fld>
            <a:endParaRPr lang="en-US" sz="1067" dirty="0"/>
          </a:p>
        </p:txBody>
      </p:sp>
      <p:pic>
        <p:nvPicPr>
          <p:cNvPr id="12" name="Imagen 11" descr="fondo joa aa 2015_logo blanco.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28691" y="6476445"/>
            <a:ext cx="1150112" cy="312928"/>
          </a:xfrm>
          <a:prstGeom prst="rect">
            <a:avLst/>
          </a:prstGeom>
        </p:spPr>
      </p:pic>
    </p:spTree>
    <p:extLst>
      <p:ext uri="{BB962C8B-B14F-4D97-AF65-F5344CB8AC3E}">
        <p14:creationId xmlns:p14="http://schemas.microsoft.com/office/powerpoint/2010/main" val="3155093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1_Contenido con título">
    <p:spTree>
      <p:nvGrpSpPr>
        <p:cNvPr id="1" name=""/>
        <p:cNvGrpSpPr/>
        <p:nvPr/>
      </p:nvGrpSpPr>
      <p:grpSpPr>
        <a:xfrm>
          <a:off x="0" y="0"/>
          <a:ext cx="0" cy="0"/>
          <a:chOff x="0" y="0"/>
          <a:chExt cx="0" cy="0"/>
        </a:xfrm>
      </p:grpSpPr>
      <p:sp>
        <p:nvSpPr>
          <p:cNvPr id="8" name="Título 1"/>
          <p:cNvSpPr>
            <a:spLocks noGrp="1"/>
          </p:cNvSpPr>
          <p:nvPr>
            <p:ph type="title"/>
          </p:nvPr>
        </p:nvSpPr>
        <p:spPr>
          <a:xfrm>
            <a:off x="337457" y="15901"/>
            <a:ext cx="10972800" cy="700868"/>
          </a:xfrm>
          <a:prstGeom prst="rect">
            <a:avLst/>
          </a:prstGeom>
        </p:spPr>
        <p:txBody>
          <a:bodyPr/>
          <a:lstStyle>
            <a:lvl1pPr>
              <a:defRPr sz="3200">
                <a:solidFill>
                  <a:schemeClr val="tx2"/>
                </a:solidFill>
                <a:effectLst/>
                <a:latin typeface="Calibri"/>
                <a:cs typeface="Calibri"/>
              </a:defRPr>
            </a:lvl1p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121651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3_Contenido con título">
    <p:spTree>
      <p:nvGrpSpPr>
        <p:cNvPr id="1" name=""/>
        <p:cNvGrpSpPr/>
        <p:nvPr/>
      </p:nvGrpSpPr>
      <p:grpSpPr>
        <a:xfrm>
          <a:off x="0" y="0"/>
          <a:ext cx="0" cy="0"/>
          <a:chOff x="0" y="0"/>
          <a:chExt cx="0" cy="0"/>
        </a:xfrm>
      </p:grpSpPr>
      <p:sp>
        <p:nvSpPr>
          <p:cNvPr id="10" name="Marcador de número de diapositiva 5"/>
          <p:cNvSpPr txBox="1">
            <a:spLocks/>
          </p:cNvSpPr>
          <p:nvPr userDrawn="1"/>
        </p:nvSpPr>
        <p:spPr>
          <a:xfrm>
            <a:off x="9622533" y="6446651"/>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r"/>
            <a:r>
              <a:rPr lang="en-US" sz="800" b="1" dirty="0" err="1" smtClean="0">
                <a:solidFill>
                  <a:srgbClr val="042535"/>
                </a:solidFill>
              </a:rPr>
              <a:t>Aguas</a:t>
            </a:r>
            <a:r>
              <a:rPr lang="en-US" sz="800" b="1" dirty="0" smtClean="0">
                <a:solidFill>
                  <a:srgbClr val="042535"/>
                </a:solidFill>
              </a:rPr>
              <a:t> </a:t>
            </a:r>
            <a:r>
              <a:rPr lang="en-US" sz="800" b="1" dirty="0" err="1" smtClean="0">
                <a:solidFill>
                  <a:srgbClr val="042535"/>
                </a:solidFill>
              </a:rPr>
              <a:t>Andinas</a:t>
            </a:r>
            <a:endParaRPr lang="en-US" sz="800" b="1" dirty="0">
              <a:solidFill>
                <a:srgbClr val="042535"/>
              </a:solidFill>
            </a:endParaRPr>
          </a:p>
        </p:txBody>
      </p:sp>
      <p:sp>
        <p:nvSpPr>
          <p:cNvPr id="11" name="Marcador de número de diapositiva 5"/>
          <p:cNvSpPr txBox="1">
            <a:spLocks/>
          </p:cNvSpPr>
          <p:nvPr userDrawn="1"/>
        </p:nvSpPr>
        <p:spPr>
          <a:xfrm>
            <a:off x="276340" y="6434858"/>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l"/>
            <a:fld id="{AECBA870-00B6-475C-870F-324AA5CF48D7}" type="slidenum">
              <a:rPr lang="en-US" sz="800" smtClean="0">
                <a:solidFill>
                  <a:srgbClr val="042535"/>
                </a:solidFill>
              </a:rPr>
              <a:pPr algn="l"/>
              <a:t>‹Nº›</a:t>
            </a:fld>
            <a:endParaRPr lang="en-US" sz="800" dirty="0">
              <a:solidFill>
                <a:srgbClr val="042535"/>
              </a:solidFill>
            </a:endParaRPr>
          </a:p>
        </p:txBody>
      </p:sp>
      <p:cxnSp>
        <p:nvCxnSpPr>
          <p:cNvPr id="17" name="Conector recto 16"/>
          <p:cNvCxnSpPr/>
          <p:nvPr userDrawn="1"/>
        </p:nvCxnSpPr>
        <p:spPr>
          <a:xfrm>
            <a:off x="11615456" y="6529807"/>
            <a:ext cx="0" cy="127981"/>
          </a:xfrm>
          <a:prstGeom prst="line">
            <a:avLst/>
          </a:prstGeom>
          <a:ln w="6350">
            <a:solidFill>
              <a:srgbClr val="032435"/>
            </a:solidFill>
          </a:ln>
          <a:effectLst/>
        </p:spPr>
        <p:style>
          <a:lnRef idx="2">
            <a:schemeClr val="accent1"/>
          </a:lnRef>
          <a:fillRef idx="0">
            <a:schemeClr val="accent1"/>
          </a:fillRef>
          <a:effectRef idx="1">
            <a:schemeClr val="accent1"/>
          </a:effectRef>
          <a:fontRef idx="minor">
            <a:schemeClr val="tx1"/>
          </a:fontRef>
        </p:style>
      </p:cxnSp>
      <p:pic>
        <p:nvPicPr>
          <p:cNvPr id="18" name="Imagen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66256" y="6533124"/>
            <a:ext cx="120650" cy="121506"/>
          </a:xfrm>
          <a:prstGeom prst="rect">
            <a:avLst/>
          </a:prstGeom>
        </p:spPr>
      </p:pic>
      <p:sp>
        <p:nvSpPr>
          <p:cNvPr id="12" name="Marcador de texto 3"/>
          <p:cNvSpPr>
            <a:spLocks noGrp="1"/>
          </p:cNvSpPr>
          <p:nvPr>
            <p:ph type="body" sz="quarter" idx="10"/>
          </p:nvPr>
        </p:nvSpPr>
        <p:spPr>
          <a:xfrm>
            <a:off x="359758" y="1311965"/>
            <a:ext cx="5772101" cy="4829756"/>
          </a:xfrm>
          <a:prstGeom prst="rect">
            <a:avLst/>
          </a:prstGeom>
        </p:spPr>
        <p:txBody>
          <a:bodyPr/>
          <a:lstStyle>
            <a:lvl1pPr marL="0" indent="0">
              <a:buNone/>
              <a:defRPr sz="1600" b="0" i="0">
                <a:solidFill>
                  <a:srgbClr val="042834"/>
                </a:solidFill>
                <a:latin typeface="Calibri Light" charset="0"/>
                <a:ea typeface="Calibri Light" charset="0"/>
                <a:cs typeface="Calibri Light" charset="0"/>
              </a:defRPr>
            </a:lvl1pPr>
            <a:lvl2pPr marL="609585" indent="0">
              <a:buNone/>
              <a:defRPr sz="1600" b="0" i="0">
                <a:solidFill>
                  <a:srgbClr val="042834"/>
                </a:solidFill>
                <a:latin typeface="Calibri Light" charset="0"/>
                <a:ea typeface="Calibri Light" charset="0"/>
                <a:cs typeface="Calibri Light" charset="0"/>
              </a:defRPr>
            </a:lvl2pPr>
            <a:lvl3pPr marL="1219170" indent="0">
              <a:buNone/>
              <a:defRPr sz="1600" b="0" i="0">
                <a:solidFill>
                  <a:srgbClr val="042834"/>
                </a:solidFill>
                <a:latin typeface="Calibri Light" charset="0"/>
                <a:ea typeface="Calibri Light" charset="0"/>
                <a:cs typeface="Calibri Light" charset="0"/>
              </a:defRPr>
            </a:lvl3pPr>
            <a:lvl4pPr marL="1828755" indent="0">
              <a:buNone/>
              <a:defRPr sz="1600" b="0" i="0">
                <a:solidFill>
                  <a:srgbClr val="042834"/>
                </a:solidFill>
                <a:latin typeface="Calibri Light" charset="0"/>
                <a:ea typeface="Calibri Light" charset="0"/>
                <a:cs typeface="Calibri Light" charset="0"/>
              </a:defRPr>
            </a:lvl4pPr>
            <a:lvl5pPr marL="2438339" indent="0">
              <a:buNone/>
              <a:defRPr sz="1600" b="0" i="0">
                <a:solidFill>
                  <a:srgbClr val="042834"/>
                </a:solidFill>
                <a:latin typeface="Calibri Light" charset="0"/>
                <a:ea typeface="Calibri Light" charset="0"/>
                <a:cs typeface="Calibri Light" charset="0"/>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20" name="Marcador de imagen 6"/>
          <p:cNvSpPr>
            <a:spLocks noGrp="1"/>
          </p:cNvSpPr>
          <p:nvPr>
            <p:ph type="pic" sz="quarter" idx="11"/>
          </p:nvPr>
        </p:nvSpPr>
        <p:spPr>
          <a:xfrm>
            <a:off x="6292850" y="1311965"/>
            <a:ext cx="5334000" cy="4829755"/>
          </a:xfrm>
          <a:prstGeom prst="rect">
            <a:avLst/>
          </a:prstGeom>
        </p:spPr>
        <p:txBody>
          <a:bodyPr/>
          <a:lstStyle>
            <a:lvl1pPr>
              <a:defRPr sz="1600" b="0" i="0">
                <a:latin typeface="Calibri Light" charset="0"/>
                <a:ea typeface="Calibri Light" charset="0"/>
                <a:cs typeface="Calibri Light" charset="0"/>
              </a:defRPr>
            </a:lvl1pPr>
          </a:lstStyle>
          <a:p>
            <a:endParaRPr lang="es-ES_tradnl" dirty="0"/>
          </a:p>
        </p:txBody>
      </p:sp>
      <p:cxnSp>
        <p:nvCxnSpPr>
          <p:cNvPr id="21" name="Conector recto 20"/>
          <p:cNvCxnSpPr/>
          <p:nvPr userDrawn="1"/>
        </p:nvCxnSpPr>
        <p:spPr>
          <a:xfrm>
            <a:off x="336000" y="259864"/>
            <a:ext cx="11520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ítulo 1"/>
          <p:cNvSpPr>
            <a:spLocks noGrp="1"/>
          </p:cNvSpPr>
          <p:nvPr>
            <p:ph type="title" hasCustomPrompt="1"/>
          </p:nvPr>
        </p:nvSpPr>
        <p:spPr>
          <a:xfrm>
            <a:off x="359758" y="282375"/>
            <a:ext cx="11496242" cy="658420"/>
          </a:xfrm>
          <a:prstGeom prst="rect">
            <a:avLst/>
          </a:prstGeom>
        </p:spPr>
        <p:txBody>
          <a:bodyPr/>
          <a:lstStyle>
            <a:lvl1pPr>
              <a:defRPr sz="3200" b="0" u="none">
                <a:solidFill>
                  <a:srgbClr val="042834"/>
                </a:solidFill>
                <a:effectLst/>
                <a:latin typeface="Calibri"/>
                <a:cs typeface="Calibri"/>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18941988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9042" cy="6858000"/>
          </a:xfrm>
          <a:prstGeom prst="rect">
            <a:avLst/>
          </a:prstGeom>
        </p:spPr>
      </p:pic>
      <p:sp>
        <p:nvSpPr>
          <p:cNvPr id="9" name="Marcador de número de diapositiva 5"/>
          <p:cNvSpPr txBox="1">
            <a:spLocks/>
          </p:cNvSpPr>
          <p:nvPr/>
        </p:nvSpPr>
        <p:spPr>
          <a:xfrm>
            <a:off x="9437913" y="6546604"/>
            <a:ext cx="2743200" cy="366183"/>
          </a:xfrm>
          <a:prstGeom prst="rect">
            <a:avLst/>
          </a:prstGeom>
        </p:spPr>
        <p:txBody>
          <a:bodyPr vert="horz" lIns="121920" tIns="60960" rIns="121920" bIns="6096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endParaRPr lang="en-US" sz="1067" dirty="0">
              <a:solidFill>
                <a:srgbClr val="042834"/>
              </a:solidFill>
            </a:endParaRPr>
          </a:p>
        </p:txBody>
      </p:sp>
      <p:sp>
        <p:nvSpPr>
          <p:cNvPr id="12" name="Título 1"/>
          <p:cNvSpPr>
            <a:spLocks noGrp="1"/>
          </p:cNvSpPr>
          <p:nvPr>
            <p:ph type="title" hasCustomPrompt="1"/>
          </p:nvPr>
        </p:nvSpPr>
        <p:spPr>
          <a:xfrm>
            <a:off x="369209" y="3149077"/>
            <a:ext cx="3118847" cy="700868"/>
          </a:xfrm>
          <a:prstGeom prst="rect">
            <a:avLst/>
          </a:prstGeom>
        </p:spPr>
        <p:txBody>
          <a:bodyPr anchor="ctr"/>
          <a:lstStyle>
            <a:lvl1pPr algn="l">
              <a:defRPr sz="3200" b="1" i="0">
                <a:solidFill>
                  <a:schemeClr val="bg1"/>
                </a:solidFill>
                <a:latin typeface="Calibri Light" charset="0"/>
                <a:ea typeface="Calibri Light" charset="0"/>
                <a:cs typeface="Calibri Light" charset="0"/>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27998110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Contenido con título">
    <p:spTree>
      <p:nvGrpSpPr>
        <p:cNvPr id="1" name=""/>
        <p:cNvGrpSpPr/>
        <p:nvPr/>
      </p:nvGrpSpPr>
      <p:grpSpPr>
        <a:xfrm>
          <a:off x="0" y="0"/>
          <a:ext cx="0" cy="0"/>
          <a:chOff x="0" y="0"/>
          <a:chExt cx="0" cy="0"/>
        </a:xfrm>
      </p:grpSpPr>
      <p:sp>
        <p:nvSpPr>
          <p:cNvPr id="4" name="Marcador de texto 3"/>
          <p:cNvSpPr>
            <a:spLocks noGrp="1"/>
          </p:cNvSpPr>
          <p:nvPr>
            <p:ph type="body" sz="quarter" idx="10"/>
          </p:nvPr>
        </p:nvSpPr>
        <p:spPr>
          <a:xfrm>
            <a:off x="359758" y="1325217"/>
            <a:ext cx="11496242" cy="4968892"/>
          </a:xfrm>
          <a:prstGeom prst="rect">
            <a:avLst/>
          </a:prstGeom>
        </p:spPr>
        <p:txBody>
          <a:bodyPr numCol="2" spcCol="360000"/>
          <a:lstStyle>
            <a:lvl1pPr marL="0" marR="0" indent="0" algn="l" defTabSz="609585" rtl="0" eaLnBrk="1" fontAlgn="auto" latinLnBrk="0" hangingPunct="1">
              <a:lnSpc>
                <a:spcPct val="100000"/>
              </a:lnSpc>
              <a:spcBef>
                <a:spcPct val="20000"/>
              </a:spcBef>
              <a:spcAft>
                <a:spcPts val="0"/>
              </a:spcAft>
              <a:buClrTx/>
              <a:buSzTx/>
              <a:buFont typeface="Arial"/>
              <a:buNone/>
              <a:tabLst/>
              <a:defRPr sz="1600" b="0" i="0">
                <a:solidFill>
                  <a:srgbClr val="042834"/>
                </a:solidFill>
                <a:latin typeface="Calibri Light" charset="0"/>
                <a:ea typeface="Calibri Light" charset="0"/>
                <a:cs typeface="Calibri Light" charset="0"/>
              </a:defRPr>
            </a:lvl1pPr>
            <a:lvl2pPr marL="609585" indent="0">
              <a:buNone/>
              <a:defRPr sz="2100" b="0" i="0">
                <a:solidFill>
                  <a:srgbClr val="042834"/>
                </a:solidFill>
                <a:latin typeface="Calibri Light" charset="0"/>
                <a:ea typeface="Calibri Light" charset="0"/>
                <a:cs typeface="Calibri Light" charset="0"/>
              </a:defRPr>
            </a:lvl2pPr>
            <a:lvl3pPr marL="1219170" indent="0">
              <a:buNone/>
              <a:defRPr sz="2100" b="0" i="0">
                <a:solidFill>
                  <a:srgbClr val="042834"/>
                </a:solidFill>
                <a:latin typeface="Calibri Light" charset="0"/>
                <a:ea typeface="Calibri Light" charset="0"/>
                <a:cs typeface="Calibri Light" charset="0"/>
              </a:defRPr>
            </a:lvl3pPr>
            <a:lvl4pPr marL="1828755" indent="0">
              <a:buNone/>
              <a:defRPr sz="2100" b="0" i="0">
                <a:solidFill>
                  <a:srgbClr val="042834"/>
                </a:solidFill>
                <a:latin typeface="Calibri Light" charset="0"/>
                <a:ea typeface="Calibri Light" charset="0"/>
                <a:cs typeface="Calibri Light" charset="0"/>
              </a:defRPr>
            </a:lvl4pPr>
            <a:lvl5pPr marL="2438339" indent="0">
              <a:buNone/>
              <a:defRPr sz="2100" b="0" i="0">
                <a:solidFill>
                  <a:srgbClr val="042834"/>
                </a:solidFill>
                <a:latin typeface="Calibri Light" charset="0"/>
                <a:ea typeface="Calibri Light" charset="0"/>
                <a:cs typeface="Calibri Light" charset="0"/>
              </a:defRPr>
            </a:lvl5pPr>
          </a:lstStyle>
          <a:p>
            <a:pPr lvl="0"/>
            <a:endParaRPr lang="es-ES_tradnl" dirty="0"/>
          </a:p>
        </p:txBody>
      </p:sp>
      <p:cxnSp>
        <p:nvCxnSpPr>
          <p:cNvPr id="5" name="Conector recto 4"/>
          <p:cNvCxnSpPr/>
          <p:nvPr userDrawn="1"/>
        </p:nvCxnSpPr>
        <p:spPr>
          <a:xfrm>
            <a:off x="336000" y="259864"/>
            <a:ext cx="11520000" cy="0"/>
          </a:xfrm>
          <a:prstGeom prst="line">
            <a:avLst/>
          </a:prstGeom>
          <a:ln>
            <a:solidFill>
              <a:srgbClr val="FFD400"/>
            </a:solidFill>
          </a:ln>
          <a:effectLst/>
        </p:spPr>
        <p:style>
          <a:lnRef idx="2">
            <a:schemeClr val="accent1"/>
          </a:lnRef>
          <a:fillRef idx="0">
            <a:schemeClr val="accent1"/>
          </a:fillRef>
          <a:effectRef idx="1">
            <a:schemeClr val="accent1"/>
          </a:effectRef>
          <a:fontRef idx="minor">
            <a:schemeClr val="tx1"/>
          </a:fontRef>
        </p:style>
      </p:cxnSp>
      <p:sp>
        <p:nvSpPr>
          <p:cNvPr id="9" name="Marcador de número de diapositiva 5"/>
          <p:cNvSpPr txBox="1">
            <a:spLocks/>
          </p:cNvSpPr>
          <p:nvPr userDrawn="1"/>
        </p:nvSpPr>
        <p:spPr>
          <a:xfrm>
            <a:off x="9622533" y="6446651"/>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r"/>
            <a:r>
              <a:rPr lang="en-US" sz="800" b="1" dirty="0" err="1" smtClean="0">
                <a:solidFill>
                  <a:srgbClr val="042535"/>
                </a:solidFill>
              </a:rPr>
              <a:t>Aguas</a:t>
            </a:r>
            <a:r>
              <a:rPr lang="en-US" sz="800" b="1" dirty="0" smtClean="0">
                <a:solidFill>
                  <a:srgbClr val="042535"/>
                </a:solidFill>
              </a:rPr>
              <a:t> </a:t>
            </a:r>
            <a:r>
              <a:rPr lang="en-US" sz="800" b="1" dirty="0" err="1" smtClean="0">
                <a:solidFill>
                  <a:srgbClr val="042535"/>
                </a:solidFill>
              </a:rPr>
              <a:t>Andinas</a:t>
            </a:r>
            <a:endParaRPr lang="en-US" sz="800" b="1" dirty="0">
              <a:solidFill>
                <a:srgbClr val="042535"/>
              </a:solidFill>
            </a:endParaRPr>
          </a:p>
        </p:txBody>
      </p:sp>
      <p:sp>
        <p:nvSpPr>
          <p:cNvPr id="10" name="Marcador de número de diapositiva 5"/>
          <p:cNvSpPr txBox="1">
            <a:spLocks/>
          </p:cNvSpPr>
          <p:nvPr userDrawn="1"/>
        </p:nvSpPr>
        <p:spPr>
          <a:xfrm>
            <a:off x="276340" y="6434858"/>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l"/>
            <a:fld id="{AECBA870-00B6-475C-870F-324AA5CF48D7}" type="slidenum">
              <a:rPr lang="en-US" sz="800" smtClean="0">
                <a:solidFill>
                  <a:srgbClr val="042535"/>
                </a:solidFill>
              </a:rPr>
              <a:pPr algn="l"/>
              <a:t>‹Nº›</a:t>
            </a:fld>
            <a:endParaRPr lang="en-US" sz="800" dirty="0">
              <a:solidFill>
                <a:srgbClr val="042535"/>
              </a:solidFill>
            </a:endParaRPr>
          </a:p>
        </p:txBody>
      </p:sp>
      <p:cxnSp>
        <p:nvCxnSpPr>
          <p:cNvPr id="12" name="Conector recto 11"/>
          <p:cNvCxnSpPr/>
          <p:nvPr userDrawn="1"/>
        </p:nvCxnSpPr>
        <p:spPr>
          <a:xfrm>
            <a:off x="11615456" y="6529807"/>
            <a:ext cx="0" cy="127981"/>
          </a:xfrm>
          <a:prstGeom prst="line">
            <a:avLst/>
          </a:prstGeom>
          <a:ln w="6350">
            <a:solidFill>
              <a:srgbClr val="032435"/>
            </a:solidFill>
          </a:ln>
          <a:effectLst/>
        </p:spPr>
        <p:style>
          <a:lnRef idx="2">
            <a:schemeClr val="accent1"/>
          </a:lnRef>
          <a:fillRef idx="0">
            <a:schemeClr val="accent1"/>
          </a:fillRef>
          <a:effectRef idx="1">
            <a:schemeClr val="accent1"/>
          </a:effectRef>
          <a:fontRef idx="minor">
            <a:schemeClr val="tx1"/>
          </a:fontRef>
        </p:style>
      </p:cxnSp>
      <p:pic>
        <p:nvPicPr>
          <p:cNvPr id="14" name="Imagen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66256" y="6533124"/>
            <a:ext cx="120650" cy="121506"/>
          </a:xfrm>
          <a:prstGeom prst="rect">
            <a:avLst/>
          </a:prstGeom>
        </p:spPr>
      </p:pic>
      <p:sp>
        <p:nvSpPr>
          <p:cNvPr id="15" name="Título 1"/>
          <p:cNvSpPr>
            <a:spLocks noGrp="1"/>
          </p:cNvSpPr>
          <p:nvPr>
            <p:ph type="title" hasCustomPrompt="1"/>
          </p:nvPr>
        </p:nvSpPr>
        <p:spPr>
          <a:xfrm>
            <a:off x="359758" y="282375"/>
            <a:ext cx="11496242" cy="658420"/>
          </a:xfrm>
          <a:prstGeom prst="rect">
            <a:avLst/>
          </a:prstGeom>
        </p:spPr>
        <p:txBody>
          <a:bodyPr/>
          <a:lstStyle>
            <a:lvl1pPr>
              <a:defRPr sz="3200" b="0" u="none">
                <a:solidFill>
                  <a:srgbClr val="042834"/>
                </a:solidFill>
                <a:effectLst/>
                <a:latin typeface="Calibri"/>
                <a:cs typeface="Calibri"/>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9441801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Contenido con título">
    <p:spTree>
      <p:nvGrpSpPr>
        <p:cNvPr id="1" name=""/>
        <p:cNvGrpSpPr/>
        <p:nvPr/>
      </p:nvGrpSpPr>
      <p:grpSpPr>
        <a:xfrm>
          <a:off x="0" y="0"/>
          <a:ext cx="0" cy="0"/>
          <a:chOff x="0" y="0"/>
          <a:chExt cx="0" cy="0"/>
        </a:xfrm>
      </p:grpSpPr>
      <p:sp>
        <p:nvSpPr>
          <p:cNvPr id="11" name="Marcador de número de diapositiva 5"/>
          <p:cNvSpPr txBox="1">
            <a:spLocks/>
          </p:cNvSpPr>
          <p:nvPr/>
        </p:nvSpPr>
        <p:spPr>
          <a:xfrm>
            <a:off x="9437913" y="6476093"/>
            <a:ext cx="2743200" cy="366183"/>
          </a:xfrm>
          <a:prstGeom prst="rect">
            <a:avLst/>
          </a:prstGeom>
        </p:spPr>
        <p:txBody>
          <a:bodyPr vert="horz" lIns="121920" tIns="60960" rIns="121920" bIns="6096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endParaRPr lang="en-US" sz="1067" dirty="0"/>
          </a:p>
        </p:txBody>
      </p:sp>
      <p:sp>
        <p:nvSpPr>
          <p:cNvPr id="4" name="Marcador de texto 3"/>
          <p:cNvSpPr>
            <a:spLocks noGrp="1"/>
          </p:cNvSpPr>
          <p:nvPr>
            <p:ph type="body" sz="quarter" idx="10"/>
          </p:nvPr>
        </p:nvSpPr>
        <p:spPr>
          <a:xfrm>
            <a:off x="359758" y="1311965"/>
            <a:ext cx="5772101" cy="4829756"/>
          </a:xfrm>
          <a:prstGeom prst="rect">
            <a:avLst/>
          </a:prstGeom>
        </p:spPr>
        <p:txBody>
          <a:bodyPr/>
          <a:lstStyle>
            <a:lvl1pPr marL="0" indent="0">
              <a:buNone/>
              <a:defRPr sz="1600" b="0" i="0">
                <a:solidFill>
                  <a:srgbClr val="042834"/>
                </a:solidFill>
                <a:latin typeface="Calibri Light" charset="0"/>
                <a:ea typeface="Calibri Light" charset="0"/>
                <a:cs typeface="Calibri Light" charset="0"/>
              </a:defRPr>
            </a:lvl1pPr>
            <a:lvl2pPr marL="609585" indent="0">
              <a:buNone/>
              <a:defRPr sz="1600" b="0" i="0">
                <a:solidFill>
                  <a:srgbClr val="042834"/>
                </a:solidFill>
                <a:latin typeface="Calibri Light" charset="0"/>
                <a:ea typeface="Calibri Light" charset="0"/>
                <a:cs typeface="Calibri Light" charset="0"/>
              </a:defRPr>
            </a:lvl2pPr>
            <a:lvl3pPr marL="1219170" indent="0">
              <a:buNone/>
              <a:defRPr sz="1600" b="0" i="0">
                <a:solidFill>
                  <a:srgbClr val="042834"/>
                </a:solidFill>
                <a:latin typeface="Calibri Light" charset="0"/>
                <a:ea typeface="Calibri Light" charset="0"/>
                <a:cs typeface="Calibri Light" charset="0"/>
              </a:defRPr>
            </a:lvl3pPr>
            <a:lvl4pPr marL="1828755" indent="0">
              <a:buNone/>
              <a:defRPr sz="1600" b="0" i="0">
                <a:solidFill>
                  <a:srgbClr val="042834"/>
                </a:solidFill>
                <a:latin typeface="Calibri Light" charset="0"/>
                <a:ea typeface="Calibri Light" charset="0"/>
                <a:cs typeface="Calibri Light" charset="0"/>
              </a:defRPr>
            </a:lvl4pPr>
            <a:lvl5pPr marL="2438339" indent="0">
              <a:buNone/>
              <a:defRPr sz="1600" b="0" i="0">
                <a:solidFill>
                  <a:srgbClr val="042834"/>
                </a:solidFill>
                <a:latin typeface="Calibri Light" charset="0"/>
                <a:ea typeface="Calibri Light" charset="0"/>
                <a:cs typeface="Calibri Light" charset="0"/>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7" name="Marcador de imagen 6"/>
          <p:cNvSpPr>
            <a:spLocks noGrp="1"/>
          </p:cNvSpPr>
          <p:nvPr>
            <p:ph type="pic" sz="quarter" idx="11"/>
          </p:nvPr>
        </p:nvSpPr>
        <p:spPr>
          <a:xfrm>
            <a:off x="6292850" y="1311965"/>
            <a:ext cx="5334000" cy="4829755"/>
          </a:xfrm>
          <a:prstGeom prst="rect">
            <a:avLst/>
          </a:prstGeom>
        </p:spPr>
        <p:txBody>
          <a:bodyPr/>
          <a:lstStyle>
            <a:lvl1pPr>
              <a:defRPr sz="1600" b="0" i="0">
                <a:latin typeface="Calibri Light" charset="0"/>
                <a:ea typeface="Calibri Light" charset="0"/>
                <a:cs typeface="Calibri Light" charset="0"/>
              </a:defRPr>
            </a:lvl1pPr>
          </a:lstStyle>
          <a:p>
            <a:endParaRPr lang="es-ES_tradnl" dirty="0"/>
          </a:p>
        </p:txBody>
      </p:sp>
      <p:sp>
        <p:nvSpPr>
          <p:cNvPr id="12" name="Marcador de número de diapositiva 5"/>
          <p:cNvSpPr txBox="1">
            <a:spLocks/>
          </p:cNvSpPr>
          <p:nvPr userDrawn="1"/>
        </p:nvSpPr>
        <p:spPr>
          <a:xfrm>
            <a:off x="9622533" y="6446651"/>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r"/>
            <a:r>
              <a:rPr lang="en-US" sz="800" b="1" dirty="0" err="1" smtClean="0">
                <a:solidFill>
                  <a:srgbClr val="042535"/>
                </a:solidFill>
              </a:rPr>
              <a:t>Aguas</a:t>
            </a:r>
            <a:r>
              <a:rPr lang="en-US" sz="800" b="1" dirty="0" smtClean="0">
                <a:solidFill>
                  <a:srgbClr val="042535"/>
                </a:solidFill>
              </a:rPr>
              <a:t> </a:t>
            </a:r>
            <a:r>
              <a:rPr lang="en-US" sz="800" b="1" dirty="0" err="1" smtClean="0">
                <a:solidFill>
                  <a:srgbClr val="042535"/>
                </a:solidFill>
              </a:rPr>
              <a:t>Andinas</a:t>
            </a:r>
            <a:endParaRPr lang="en-US" sz="800" b="1" dirty="0">
              <a:solidFill>
                <a:srgbClr val="042535"/>
              </a:solidFill>
            </a:endParaRPr>
          </a:p>
        </p:txBody>
      </p:sp>
      <p:sp>
        <p:nvSpPr>
          <p:cNvPr id="13" name="Marcador de número de diapositiva 5"/>
          <p:cNvSpPr txBox="1">
            <a:spLocks/>
          </p:cNvSpPr>
          <p:nvPr userDrawn="1"/>
        </p:nvSpPr>
        <p:spPr>
          <a:xfrm>
            <a:off x="276340" y="6434858"/>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l"/>
            <a:fld id="{AECBA870-00B6-475C-870F-324AA5CF48D7}" type="slidenum">
              <a:rPr lang="en-US" sz="800" smtClean="0">
                <a:solidFill>
                  <a:srgbClr val="042535"/>
                </a:solidFill>
              </a:rPr>
              <a:pPr algn="l"/>
              <a:t>‹Nº›</a:t>
            </a:fld>
            <a:endParaRPr lang="en-US" sz="800" dirty="0">
              <a:solidFill>
                <a:srgbClr val="042535"/>
              </a:solidFill>
            </a:endParaRPr>
          </a:p>
        </p:txBody>
      </p:sp>
      <p:cxnSp>
        <p:nvCxnSpPr>
          <p:cNvPr id="19" name="Conector recto 18"/>
          <p:cNvCxnSpPr/>
          <p:nvPr userDrawn="1"/>
        </p:nvCxnSpPr>
        <p:spPr>
          <a:xfrm>
            <a:off x="11615456" y="6529807"/>
            <a:ext cx="0" cy="127981"/>
          </a:xfrm>
          <a:prstGeom prst="line">
            <a:avLst/>
          </a:prstGeom>
          <a:ln w="6350">
            <a:solidFill>
              <a:srgbClr val="032435"/>
            </a:solidFill>
          </a:ln>
          <a:effectLst/>
        </p:spPr>
        <p:style>
          <a:lnRef idx="2">
            <a:schemeClr val="accent1"/>
          </a:lnRef>
          <a:fillRef idx="0">
            <a:schemeClr val="accent1"/>
          </a:fillRef>
          <a:effectRef idx="1">
            <a:schemeClr val="accent1"/>
          </a:effectRef>
          <a:fontRef idx="minor">
            <a:schemeClr val="tx1"/>
          </a:fontRef>
        </p:style>
      </p:cxnSp>
      <p:pic>
        <p:nvPicPr>
          <p:cNvPr id="20" name="Imagen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66256" y="6533124"/>
            <a:ext cx="120650" cy="121506"/>
          </a:xfrm>
          <a:prstGeom prst="rect">
            <a:avLst/>
          </a:prstGeom>
        </p:spPr>
      </p:pic>
      <p:cxnSp>
        <p:nvCxnSpPr>
          <p:cNvPr id="18" name="Conector recto 17"/>
          <p:cNvCxnSpPr/>
          <p:nvPr userDrawn="1"/>
        </p:nvCxnSpPr>
        <p:spPr>
          <a:xfrm>
            <a:off x="336000" y="259864"/>
            <a:ext cx="11520000" cy="0"/>
          </a:xfrm>
          <a:prstGeom prst="line">
            <a:avLst/>
          </a:prstGeom>
          <a:ln>
            <a:solidFill>
              <a:srgbClr val="FFD400"/>
            </a:solidFill>
          </a:ln>
          <a:effectLst/>
        </p:spPr>
        <p:style>
          <a:lnRef idx="2">
            <a:schemeClr val="accent1"/>
          </a:lnRef>
          <a:fillRef idx="0">
            <a:schemeClr val="accent1"/>
          </a:fillRef>
          <a:effectRef idx="1">
            <a:schemeClr val="accent1"/>
          </a:effectRef>
          <a:fontRef idx="minor">
            <a:schemeClr val="tx1"/>
          </a:fontRef>
        </p:style>
      </p:cxnSp>
      <p:sp>
        <p:nvSpPr>
          <p:cNvPr id="22" name="Título 1"/>
          <p:cNvSpPr>
            <a:spLocks noGrp="1"/>
          </p:cNvSpPr>
          <p:nvPr>
            <p:ph type="title" hasCustomPrompt="1"/>
          </p:nvPr>
        </p:nvSpPr>
        <p:spPr>
          <a:xfrm>
            <a:off x="359758" y="282375"/>
            <a:ext cx="11496242" cy="658420"/>
          </a:xfrm>
          <a:prstGeom prst="rect">
            <a:avLst/>
          </a:prstGeom>
        </p:spPr>
        <p:txBody>
          <a:bodyPr/>
          <a:lstStyle>
            <a:lvl1pPr>
              <a:defRPr sz="3200" b="0" u="none">
                <a:solidFill>
                  <a:srgbClr val="042834"/>
                </a:solidFill>
                <a:effectLst/>
                <a:latin typeface="Calibri"/>
                <a:cs typeface="Calibri"/>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36005695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0"/>
            <a:ext cx="12179300" cy="6858000"/>
          </a:xfrm>
          <a:prstGeom prst="rect">
            <a:avLst/>
          </a:prstGeom>
        </p:spPr>
      </p:pic>
      <p:sp>
        <p:nvSpPr>
          <p:cNvPr id="13" name="Título 1"/>
          <p:cNvSpPr>
            <a:spLocks noGrp="1"/>
          </p:cNvSpPr>
          <p:nvPr>
            <p:ph type="title" hasCustomPrompt="1"/>
          </p:nvPr>
        </p:nvSpPr>
        <p:spPr>
          <a:xfrm>
            <a:off x="369209" y="3149077"/>
            <a:ext cx="3118847" cy="700868"/>
          </a:xfrm>
          <a:prstGeom prst="rect">
            <a:avLst/>
          </a:prstGeom>
        </p:spPr>
        <p:txBody>
          <a:bodyPr anchor="ctr"/>
          <a:lstStyle>
            <a:lvl1pPr algn="l">
              <a:defRPr sz="3200" b="1" i="0">
                <a:solidFill>
                  <a:schemeClr val="bg1"/>
                </a:solidFill>
                <a:latin typeface="Calibri Light" charset="0"/>
                <a:ea typeface="Calibri Light" charset="0"/>
                <a:cs typeface="Calibri Light" charset="0"/>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170016701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7_Contenido con título">
    <p:spTree>
      <p:nvGrpSpPr>
        <p:cNvPr id="1" name=""/>
        <p:cNvGrpSpPr/>
        <p:nvPr/>
      </p:nvGrpSpPr>
      <p:grpSpPr>
        <a:xfrm>
          <a:off x="0" y="0"/>
          <a:ext cx="0" cy="0"/>
          <a:chOff x="0" y="0"/>
          <a:chExt cx="0" cy="0"/>
        </a:xfrm>
      </p:grpSpPr>
      <p:sp>
        <p:nvSpPr>
          <p:cNvPr id="14" name="Marcador de número de diapositiva 5"/>
          <p:cNvSpPr txBox="1">
            <a:spLocks/>
          </p:cNvSpPr>
          <p:nvPr userDrawn="1"/>
        </p:nvSpPr>
        <p:spPr>
          <a:xfrm>
            <a:off x="9622533" y="6446651"/>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r"/>
            <a:r>
              <a:rPr lang="en-US" sz="800" b="1" dirty="0" err="1" smtClean="0">
                <a:solidFill>
                  <a:srgbClr val="042535"/>
                </a:solidFill>
              </a:rPr>
              <a:t>Aguas</a:t>
            </a:r>
            <a:r>
              <a:rPr lang="en-US" sz="800" b="1" dirty="0" smtClean="0">
                <a:solidFill>
                  <a:srgbClr val="042535"/>
                </a:solidFill>
              </a:rPr>
              <a:t> </a:t>
            </a:r>
            <a:r>
              <a:rPr lang="en-US" sz="800" b="1" dirty="0" err="1" smtClean="0">
                <a:solidFill>
                  <a:srgbClr val="042535"/>
                </a:solidFill>
              </a:rPr>
              <a:t>Andinas</a:t>
            </a:r>
            <a:endParaRPr lang="en-US" sz="800" b="1" dirty="0">
              <a:solidFill>
                <a:srgbClr val="042535"/>
              </a:solidFill>
            </a:endParaRPr>
          </a:p>
        </p:txBody>
      </p:sp>
      <p:sp>
        <p:nvSpPr>
          <p:cNvPr id="15" name="Marcador de número de diapositiva 5"/>
          <p:cNvSpPr txBox="1">
            <a:spLocks/>
          </p:cNvSpPr>
          <p:nvPr userDrawn="1"/>
        </p:nvSpPr>
        <p:spPr>
          <a:xfrm>
            <a:off x="276340" y="6434858"/>
            <a:ext cx="2057400" cy="274637"/>
          </a:xfrm>
          <a:prstGeom prst="rect">
            <a:avLst/>
          </a:prstGeom>
        </p:spPr>
        <p:txBody>
          <a:bodyPr vert="horz" lIns="91440" tIns="45720" rIns="91440" bIns="45720" rtlCol="0" anchor="ctr"/>
          <a:lstStyle>
            <a:defPPr>
              <a:defRPr lang="es-ES"/>
            </a:defPPr>
            <a:lvl1pPr algn="r" defTabSz="457200" rtl="0" fontAlgn="base">
              <a:spcBef>
                <a:spcPct val="0"/>
              </a:spcBef>
              <a:spcAft>
                <a:spcPct val="0"/>
              </a:spcAft>
              <a:defRPr sz="8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l"/>
            <a:fld id="{AECBA870-00B6-475C-870F-324AA5CF48D7}" type="slidenum">
              <a:rPr lang="en-US" sz="800" smtClean="0">
                <a:solidFill>
                  <a:srgbClr val="042535"/>
                </a:solidFill>
              </a:rPr>
              <a:pPr algn="l"/>
              <a:t>‹Nº›</a:t>
            </a:fld>
            <a:endParaRPr lang="en-US" sz="800" dirty="0">
              <a:solidFill>
                <a:srgbClr val="042535"/>
              </a:solidFill>
            </a:endParaRPr>
          </a:p>
        </p:txBody>
      </p:sp>
      <p:cxnSp>
        <p:nvCxnSpPr>
          <p:cNvPr id="16" name="Conector recto 15"/>
          <p:cNvCxnSpPr/>
          <p:nvPr userDrawn="1"/>
        </p:nvCxnSpPr>
        <p:spPr>
          <a:xfrm>
            <a:off x="11615456" y="6529807"/>
            <a:ext cx="0" cy="127981"/>
          </a:xfrm>
          <a:prstGeom prst="line">
            <a:avLst/>
          </a:prstGeom>
          <a:ln w="6350">
            <a:solidFill>
              <a:srgbClr val="032435"/>
            </a:solidFill>
          </a:ln>
          <a:effectLst/>
        </p:spPr>
        <p:style>
          <a:lnRef idx="2">
            <a:schemeClr val="accent1"/>
          </a:lnRef>
          <a:fillRef idx="0">
            <a:schemeClr val="accent1"/>
          </a:fillRef>
          <a:effectRef idx="1">
            <a:schemeClr val="accent1"/>
          </a:effectRef>
          <a:fontRef idx="minor">
            <a:schemeClr val="tx1"/>
          </a:fontRef>
        </p:style>
      </p:cxnSp>
      <p:pic>
        <p:nvPicPr>
          <p:cNvPr id="19" name="Imagen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66256" y="6533124"/>
            <a:ext cx="120650" cy="121506"/>
          </a:xfrm>
          <a:prstGeom prst="rect">
            <a:avLst/>
          </a:prstGeom>
        </p:spPr>
      </p:pic>
      <p:sp>
        <p:nvSpPr>
          <p:cNvPr id="12" name="Marcador de texto 3"/>
          <p:cNvSpPr>
            <a:spLocks noGrp="1"/>
          </p:cNvSpPr>
          <p:nvPr>
            <p:ph type="body" sz="quarter" idx="10"/>
          </p:nvPr>
        </p:nvSpPr>
        <p:spPr>
          <a:xfrm>
            <a:off x="359758" y="1325217"/>
            <a:ext cx="11496242" cy="4968892"/>
          </a:xfrm>
          <a:prstGeom prst="rect">
            <a:avLst/>
          </a:prstGeom>
        </p:spPr>
        <p:txBody>
          <a:bodyPr numCol="2" spcCol="360000"/>
          <a:lstStyle>
            <a:lvl1pPr marL="0" marR="0" indent="0" algn="l" defTabSz="609585" rtl="0" eaLnBrk="1" fontAlgn="auto" latinLnBrk="0" hangingPunct="1">
              <a:lnSpc>
                <a:spcPct val="100000"/>
              </a:lnSpc>
              <a:spcBef>
                <a:spcPct val="20000"/>
              </a:spcBef>
              <a:spcAft>
                <a:spcPts val="0"/>
              </a:spcAft>
              <a:buClrTx/>
              <a:buSzTx/>
              <a:buFont typeface="Arial"/>
              <a:buNone/>
              <a:tabLst/>
              <a:defRPr sz="1600" b="0" i="0">
                <a:solidFill>
                  <a:srgbClr val="042834"/>
                </a:solidFill>
                <a:latin typeface="Calibri Light" charset="0"/>
                <a:ea typeface="Calibri Light" charset="0"/>
                <a:cs typeface="Calibri Light" charset="0"/>
              </a:defRPr>
            </a:lvl1pPr>
            <a:lvl2pPr marL="609585" indent="0">
              <a:buNone/>
              <a:defRPr sz="2100" b="0" i="0">
                <a:solidFill>
                  <a:srgbClr val="042834"/>
                </a:solidFill>
                <a:latin typeface="Calibri Light" charset="0"/>
                <a:ea typeface="Calibri Light" charset="0"/>
                <a:cs typeface="Calibri Light" charset="0"/>
              </a:defRPr>
            </a:lvl2pPr>
            <a:lvl3pPr marL="1219170" indent="0">
              <a:buNone/>
              <a:defRPr sz="2100" b="0" i="0">
                <a:solidFill>
                  <a:srgbClr val="042834"/>
                </a:solidFill>
                <a:latin typeface="Calibri Light" charset="0"/>
                <a:ea typeface="Calibri Light" charset="0"/>
                <a:cs typeface="Calibri Light" charset="0"/>
              </a:defRPr>
            </a:lvl3pPr>
            <a:lvl4pPr marL="1828755" indent="0">
              <a:buNone/>
              <a:defRPr sz="2100" b="0" i="0">
                <a:solidFill>
                  <a:srgbClr val="042834"/>
                </a:solidFill>
                <a:latin typeface="Calibri Light" charset="0"/>
                <a:ea typeface="Calibri Light" charset="0"/>
                <a:cs typeface="Calibri Light" charset="0"/>
              </a:defRPr>
            </a:lvl4pPr>
            <a:lvl5pPr marL="2438339" indent="0">
              <a:buNone/>
              <a:defRPr sz="2100" b="0" i="0">
                <a:solidFill>
                  <a:srgbClr val="042834"/>
                </a:solidFill>
                <a:latin typeface="Calibri Light" charset="0"/>
                <a:ea typeface="Calibri Light" charset="0"/>
                <a:cs typeface="Calibri Light" charset="0"/>
              </a:defRPr>
            </a:lvl5pPr>
          </a:lstStyle>
          <a:p>
            <a:pPr lvl="0"/>
            <a:endParaRPr lang="es-ES_tradnl" dirty="0"/>
          </a:p>
        </p:txBody>
      </p:sp>
      <p:cxnSp>
        <p:nvCxnSpPr>
          <p:cNvPr id="18" name="Conector recto 17"/>
          <p:cNvCxnSpPr/>
          <p:nvPr userDrawn="1"/>
        </p:nvCxnSpPr>
        <p:spPr>
          <a:xfrm>
            <a:off x="336000" y="259864"/>
            <a:ext cx="11520000"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0" name="Título 1"/>
          <p:cNvSpPr>
            <a:spLocks noGrp="1"/>
          </p:cNvSpPr>
          <p:nvPr>
            <p:ph type="title" hasCustomPrompt="1"/>
          </p:nvPr>
        </p:nvSpPr>
        <p:spPr>
          <a:xfrm>
            <a:off x="359758" y="282375"/>
            <a:ext cx="11496242" cy="658420"/>
          </a:xfrm>
          <a:prstGeom prst="rect">
            <a:avLst/>
          </a:prstGeom>
        </p:spPr>
        <p:txBody>
          <a:bodyPr/>
          <a:lstStyle>
            <a:lvl1pPr>
              <a:defRPr sz="3200" b="0" u="none">
                <a:solidFill>
                  <a:srgbClr val="042834"/>
                </a:solidFill>
                <a:effectLst/>
                <a:latin typeface="Calibri"/>
                <a:cs typeface="Calibri"/>
              </a:defRPr>
            </a:lvl1pPr>
          </a:lstStyle>
          <a:p>
            <a:r>
              <a:rPr lang="es-ES_tradnl" dirty="0" smtClean="0"/>
              <a:t>T</a:t>
            </a:r>
            <a:r>
              <a:rPr lang="es-ES" dirty="0" smtClean="0"/>
              <a:t>ÍTULO AQUÍ</a:t>
            </a:r>
            <a:endParaRPr lang="es-ES" dirty="0"/>
          </a:p>
        </p:txBody>
      </p:sp>
    </p:spTree>
    <p:extLst>
      <p:ext uri="{BB962C8B-B14F-4D97-AF65-F5344CB8AC3E}">
        <p14:creationId xmlns:p14="http://schemas.microsoft.com/office/powerpoint/2010/main" val="31243356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410564"/>
      </p:ext>
    </p:extLst>
  </p:cSld>
  <p:clrMap bg1="lt1" tx1="dk1" bg2="lt2" tx2="dk2" accent1="accent1" accent2="accent2" accent3="accent3" accent4="accent4" accent5="accent5" accent6="accent6" hlink="hlink" folHlink="folHlink"/>
  <p:sldLayoutIdLst>
    <p:sldLayoutId id="2147483753" r:id="rId1"/>
    <p:sldLayoutId id="2147483736" r:id="rId2"/>
    <p:sldLayoutId id="2147483732" r:id="rId3"/>
    <p:sldLayoutId id="2147483730" r:id="rId4"/>
    <p:sldLayoutId id="2147483666" r:id="rId5"/>
    <p:sldLayoutId id="2147483731" r:id="rId6"/>
    <p:sldLayoutId id="2147483662" r:id="rId7"/>
    <p:sldLayoutId id="2147483725" r:id="rId8"/>
    <p:sldLayoutId id="2147483767" r:id="rId9"/>
    <p:sldLayoutId id="2147483768" r:id="rId10"/>
    <p:sldLayoutId id="2147483726" r:id="rId11"/>
    <p:sldLayoutId id="2147483769" r:id="rId12"/>
    <p:sldLayoutId id="2147483770" r:id="rId13"/>
    <p:sldLayoutId id="2147483727" r:id="rId14"/>
    <p:sldLayoutId id="2147483734" r:id="rId15"/>
    <p:sldLayoutId id="2147483754" r:id="rId16"/>
    <p:sldLayoutId id="2147483728" r:id="rId17"/>
    <p:sldLayoutId id="2147483771" r:id="rId18"/>
    <p:sldLayoutId id="2147483772" r:id="rId19"/>
    <p:sldLayoutId id="2147483729"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Lst>
  <p:timing>
    <p:tnLst>
      <p:par>
        <p:cTn id="1" dur="indefinite" restart="never" nodeType="tmRoot"/>
      </p:par>
    </p:tnLst>
  </p:timing>
  <p:txStyles>
    <p:titleStyle>
      <a:lvl1pPr algn="l" defTabSz="609585" rtl="0" eaLnBrk="1" latinLnBrk="0" hangingPunct="1">
        <a:spcBef>
          <a:spcPct val="0"/>
        </a:spcBef>
        <a:buNone/>
        <a:defRPr sz="3733" kern="1200">
          <a:solidFill>
            <a:srgbClr val="003F7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2133"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1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1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133"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s-ES_trad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24.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emf"/><Relationship Id="rId1" Type="http://schemas.openxmlformats.org/officeDocument/2006/relationships/slideLayout" Target="../slideLayouts/slideLayout9.xml"/><Relationship Id="rId5" Type="http://schemas.openxmlformats.org/officeDocument/2006/relationships/image" Target="../media/image41.emf"/><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xml"/><Relationship Id="rId5" Type="http://schemas.openxmlformats.org/officeDocument/2006/relationships/image" Target="../media/image39.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chart" Target="../charts/chart14.xml"/><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chart" Target="../charts/chart17.xml"/><Relationship Id="rId4" Type="http://schemas.openxmlformats.org/officeDocument/2006/relationships/chart" Target="../charts/char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9.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519577" y="1402618"/>
            <a:ext cx="5180134" cy="22177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pPr>
            <a:r>
              <a:rPr lang="es-ES_tradnl" sz="3733" b="1" dirty="0" smtClean="0">
                <a:solidFill>
                  <a:schemeClr val="bg1"/>
                </a:solidFill>
                <a:latin typeface="+mn-lt"/>
                <a:cs typeface="Verdana"/>
              </a:rPr>
              <a:t>AGUAS ANDINAS</a:t>
            </a:r>
          </a:p>
          <a:p>
            <a:pPr>
              <a:lnSpc>
                <a:spcPct val="80000"/>
              </a:lnSpc>
              <a:spcBef>
                <a:spcPct val="50000"/>
              </a:spcBef>
            </a:pPr>
            <a:r>
              <a:rPr lang="es-ES_tradnl" sz="3733" b="1" dirty="0" smtClean="0">
                <a:solidFill>
                  <a:schemeClr val="bg1"/>
                </a:solidFill>
                <a:latin typeface="+mn-lt"/>
                <a:cs typeface="Verdana"/>
              </a:rPr>
              <a:t/>
            </a:r>
            <a:br>
              <a:rPr lang="es-ES_tradnl" sz="3733" b="1" dirty="0" smtClean="0">
                <a:solidFill>
                  <a:schemeClr val="bg1"/>
                </a:solidFill>
                <a:latin typeface="+mn-lt"/>
                <a:cs typeface="Verdana"/>
              </a:rPr>
            </a:br>
            <a:r>
              <a:rPr lang="es-ES_tradnl" sz="3733" b="1" dirty="0" smtClean="0">
                <a:solidFill>
                  <a:schemeClr val="bg1"/>
                </a:solidFill>
                <a:latin typeface="+mn-lt"/>
                <a:cs typeface="Verdana"/>
              </a:rPr>
              <a:t>PRESENTACIÓN CORPORATIVA</a:t>
            </a:r>
            <a:endParaRPr lang="es-ES_tradnl" sz="3733" b="1" dirty="0">
              <a:solidFill>
                <a:schemeClr val="bg1"/>
              </a:solidFill>
              <a:latin typeface="+mn-lt"/>
              <a:cs typeface="Verdana"/>
            </a:endParaRPr>
          </a:p>
        </p:txBody>
      </p:sp>
      <p:sp>
        <p:nvSpPr>
          <p:cNvPr id="3" name="Marcador de texto 2"/>
          <p:cNvSpPr>
            <a:spLocks noGrp="1"/>
          </p:cNvSpPr>
          <p:nvPr>
            <p:ph type="body" sz="quarter" idx="11"/>
          </p:nvPr>
        </p:nvSpPr>
        <p:spPr/>
        <p:txBody>
          <a:bodyPr/>
          <a:lstStyle/>
          <a:p>
            <a:r>
              <a:rPr lang="es-CL" dirty="0" smtClean="0"/>
              <a:t>Mayo 2017</a:t>
            </a:r>
            <a:endParaRPr lang="es-CL" dirty="0"/>
          </a:p>
        </p:txBody>
      </p:sp>
    </p:spTree>
    <p:extLst>
      <p:ext uri="{BB962C8B-B14F-4D97-AF65-F5344CB8AC3E}">
        <p14:creationId xmlns:p14="http://schemas.microsoft.com/office/powerpoint/2010/main" val="47135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0038" y="296863"/>
            <a:ext cx="11591926" cy="6264274"/>
          </a:xfrm>
          <a:prstGeom prst="rect">
            <a:avLst/>
          </a:prstGeom>
        </p:spPr>
      </p:pic>
      <p:sp>
        <p:nvSpPr>
          <p:cNvPr id="16" name="Rectángulo 15"/>
          <p:cNvSpPr/>
          <p:nvPr/>
        </p:nvSpPr>
        <p:spPr>
          <a:xfrm>
            <a:off x="300038" y="296863"/>
            <a:ext cx="11591924" cy="6264275"/>
          </a:xfrm>
          <a:prstGeom prst="rect">
            <a:avLst/>
          </a:prstGeom>
          <a:solidFill>
            <a:schemeClr val="tx1">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prstClr val="white"/>
              </a:solidFill>
            </a:endParaRPr>
          </a:p>
        </p:txBody>
      </p:sp>
      <p:sp>
        <p:nvSpPr>
          <p:cNvPr id="19" name="Título 1"/>
          <p:cNvSpPr txBox="1">
            <a:spLocks/>
          </p:cNvSpPr>
          <p:nvPr/>
        </p:nvSpPr>
        <p:spPr bwMode="auto">
          <a:xfrm>
            <a:off x="300038" y="282375"/>
            <a:ext cx="5795962" cy="427966"/>
          </a:xfrm>
          <a:prstGeom prst="rect">
            <a:avLst/>
          </a:prstGeom>
          <a:noFill/>
          <a:ln w="9525">
            <a:noFill/>
            <a:miter lim="800000"/>
            <a:headEnd/>
            <a:tailEnd/>
          </a:ln>
        </p:spPr>
        <p:txBody>
          <a:bodyPr anchor="t"/>
          <a:lstStyle>
            <a:defPPr>
              <a:defRPr lang="es-ES"/>
            </a:defPPr>
            <a:lvl1pPr>
              <a:lnSpc>
                <a:spcPct val="80000"/>
              </a:lnSpc>
              <a:defRPr sz="2400" b="0">
                <a:solidFill>
                  <a:prstClr val="black"/>
                </a:solidFill>
                <a:latin typeface="Calibri"/>
                <a:cs typeface="Verdana"/>
              </a:defRPr>
            </a:lvl1pPr>
          </a:lstStyle>
          <a:p>
            <a:pPr defTabSz="609585" fontAlgn="base" hangingPunct="0">
              <a:spcBef>
                <a:spcPct val="0"/>
              </a:spcBef>
              <a:spcAft>
                <a:spcPct val="0"/>
              </a:spcAft>
            </a:pPr>
            <a:r>
              <a:rPr lang="es-CL" sz="3200" dirty="0" smtClean="0">
                <a:solidFill>
                  <a:prstClr val="white"/>
                </a:solidFill>
                <a:sym typeface="Helvetica" charset="0"/>
              </a:rPr>
              <a:t>OBRAS COMPLEMENTARIAS PARA EVITAR CORTES POR EVENTOS DE TURBIEDAD</a:t>
            </a:r>
          </a:p>
        </p:txBody>
      </p:sp>
      <p:pic>
        <p:nvPicPr>
          <p:cNvPr id="22" name="Imagen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125" y="2668895"/>
            <a:ext cx="729687" cy="729687"/>
          </a:xfrm>
          <a:prstGeom prst="rect">
            <a:avLst/>
          </a:prstGeom>
        </p:spPr>
      </p:pic>
      <p:pic>
        <p:nvPicPr>
          <p:cNvPr id="23" name="Imagen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0584" y="2720698"/>
            <a:ext cx="714131" cy="708301"/>
          </a:xfrm>
          <a:prstGeom prst="rect">
            <a:avLst/>
          </a:prstGeom>
        </p:spPr>
      </p:pic>
      <p:sp>
        <p:nvSpPr>
          <p:cNvPr id="24" name="Forma libre 23"/>
          <p:cNvSpPr/>
          <p:nvPr/>
        </p:nvSpPr>
        <p:spPr>
          <a:xfrm>
            <a:off x="439495" y="3453005"/>
            <a:ext cx="2550782" cy="1680925"/>
          </a:xfrm>
          <a:custGeom>
            <a:avLst/>
            <a:gdLst>
              <a:gd name="connsiteX0" fmla="*/ 0 w 3101906"/>
              <a:gd name="connsiteY0" fmla="*/ 0 h 1861143"/>
              <a:gd name="connsiteX1" fmla="*/ 3101906 w 3101906"/>
              <a:gd name="connsiteY1" fmla="*/ 0 h 1861143"/>
              <a:gd name="connsiteX2" fmla="*/ 3101906 w 3101906"/>
              <a:gd name="connsiteY2" fmla="*/ 1861143 h 1861143"/>
              <a:gd name="connsiteX3" fmla="*/ 0 w 3101906"/>
              <a:gd name="connsiteY3" fmla="*/ 1861143 h 1861143"/>
              <a:gd name="connsiteX4" fmla="*/ 0 w 3101906"/>
              <a:gd name="connsiteY4" fmla="*/ 0 h 186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906" h="1861143">
                <a:moveTo>
                  <a:pt x="0" y="0"/>
                </a:moveTo>
                <a:lnTo>
                  <a:pt x="3101906" y="0"/>
                </a:lnTo>
                <a:lnTo>
                  <a:pt x="3101906" y="1861143"/>
                </a:lnTo>
                <a:lnTo>
                  <a:pt x="0" y="1861143"/>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defTabSz="889000">
              <a:lnSpc>
                <a:spcPct val="90000"/>
              </a:lnSpc>
              <a:spcBef>
                <a:spcPct val="0"/>
              </a:spcBef>
              <a:spcAft>
                <a:spcPct val="35000"/>
              </a:spcAft>
            </a:pPr>
            <a:r>
              <a:rPr lang="es-CL" b="1" dirty="0">
                <a:solidFill>
                  <a:srgbClr val="FED100"/>
                </a:solidFill>
              </a:rPr>
              <a:t>CONSTRUCCIÓN DE 8 ESTANQUES </a:t>
            </a:r>
            <a:r>
              <a:rPr lang="es-CL" b="1" dirty="0">
                <a:solidFill>
                  <a:prstClr val="white"/>
                </a:solidFill>
              </a:rPr>
              <a:t>de reserva de agua potable = 54.000 metros cúbicos, en la zona precordillerana.</a:t>
            </a:r>
          </a:p>
        </p:txBody>
      </p:sp>
      <p:sp>
        <p:nvSpPr>
          <p:cNvPr id="25" name="Forma libre 24"/>
          <p:cNvSpPr/>
          <p:nvPr/>
        </p:nvSpPr>
        <p:spPr>
          <a:xfrm>
            <a:off x="3257551" y="3453004"/>
            <a:ext cx="2970372" cy="1508739"/>
          </a:xfrm>
          <a:custGeom>
            <a:avLst/>
            <a:gdLst>
              <a:gd name="connsiteX0" fmla="*/ 0 w 3101906"/>
              <a:gd name="connsiteY0" fmla="*/ 0 h 1861143"/>
              <a:gd name="connsiteX1" fmla="*/ 3101906 w 3101906"/>
              <a:gd name="connsiteY1" fmla="*/ 0 h 1861143"/>
              <a:gd name="connsiteX2" fmla="*/ 3101906 w 3101906"/>
              <a:gd name="connsiteY2" fmla="*/ 1861143 h 1861143"/>
              <a:gd name="connsiteX3" fmla="*/ 0 w 3101906"/>
              <a:gd name="connsiteY3" fmla="*/ 1861143 h 1861143"/>
              <a:gd name="connsiteX4" fmla="*/ 0 w 3101906"/>
              <a:gd name="connsiteY4" fmla="*/ 0 h 186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906" h="1861143">
                <a:moveTo>
                  <a:pt x="0" y="0"/>
                </a:moveTo>
                <a:lnTo>
                  <a:pt x="3101906" y="0"/>
                </a:lnTo>
                <a:lnTo>
                  <a:pt x="3101906" y="1861143"/>
                </a:lnTo>
                <a:lnTo>
                  <a:pt x="0" y="1861143"/>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defTabSz="889000">
              <a:lnSpc>
                <a:spcPct val="90000"/>
              </a:lnSpc>
              <a:spcBef>
                <a:spcPct val="0"/>
              </a:spcBef>
              <a:spcAft>
                <a:spcPct val="35000"/>
              </a:spcAft>
            </a:pPr>
            <a:r>
              <a:rPr lang="es-CL" b="1" dirty="0">
                <a:solidFill>
                  <a:srgbClr val="FED100"/>
                </a:solidFill>
              </a:rPr>
              <a:t>CONSTRUCCIÓN DE NUEVOS POZOS </a:t>
            </a:r>
            <a:r>
              <a:rPr lang="es-CL" b="1" dirty="0">
                <a:solidFill>
                  <a:prstClr val="white"/>
                </a:solidFill>
              </a:rPr>
              <a:t>con una capacidad de 400 litros por segundo en las comunas de Pedro Aguirre Cerda y Lo Espejo.</a:t>
            </a:r>
          </a:p>
        </p:txBody>
      </p:sp>
      <p:sp>
        <p:nvSpPr>
          <p:cNvPr id="26" name="Forma libre 25"/>
          <p:cNvSpPr/>
          <p:nvPr/>
        </p:nvSpPr>
        <p:spPr>
          <a:xfrm>
            <a:off x="6560584" y="3453005"/>
            <a:ext cx="2823755" cy="2121703"/>
          </a:xfrm>
          <a:custGeom>
            <a:avLst/>
            <a:gdLst>
              <a:gd name="connsiteX0" fmla="*/ 0 w 3101906"/>
              <a:gd name="connsiteY0" fmla="*/ 0 h 1861143"/>
              <a:gd name="connsiteX1" fmla="*/ 3101906 w 3101906"/>
              <a:gd name="connsiteY1" fmla="*/ 0 h 1861143"/>
              <a:gd name="connsiteX2" fmla="*/ 3101906 w 3101906"/>
              <a:gd name="connsiteY2" fmla="*/ 1861143 h 1861143"/>
              <a:gd name="connsiteX3" fmla="*/ 0 w 3101906"/>
              <a:gd name="connsiteY3" fmla="*/ 1861143 h 1861143"/>
              <a:gd name="connsiteX4" fmla="*/ 0 w 3101906"/>
              <a:gd name="connsiteY4" fmla="*/ 0 h 186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906" h="1861143">
                <a:moveTo>
                  <a:pt x="0" y="0"/>
                </a:moveTo>
                <a:lnTo>
                  <a:pt x="3101906" y="0"/>
                </a:lnTo>
                <a:lnTo>
                  <a:pt x="3101906" y="1861143"/>
                </a:lnTo>
                <a:lnTo>
                  <a:pt x="0" y="1861143"/>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defTabSz="889000">
              <a:lnSpc>
                <a:spcPct val="90000"/>
              </a:lnSpc>
              <a:spcBef>
                <a:spcPct val="0"/>
              </a:spcBef>
              <a:spcAft>
                <a:spcPct val="35000"/>
              </a:spcAft>
            </a:pPr>
            <a:r>
              <a:rPr lang="es-CL" b="1" dirty="0">
                <a:solidFill>
                  <a:srgbClr val="FED100"/>
                </a:solidFill>
              </a:rPr>
              <a:t>HABILITACIÓN DE 13 POZOS DE EMERGENCIA </a:t>
            </a:r>
            <a:r>
              <a:rPr lang="es-CL" b="1" dirty="0">
                <a:solidFill>
                  <a:prstClr val="white"/>
                </a:solidFill>
              </a:rPr>
              <a:t>con una capacidad de producir 500 litros por segundo en las comunas de Conchali, Independencia, y Recoleta.</a:t>
            </a:r>
          </a:p>
        </p:txBody>
      </p:sp>
      <p:sp>
        <p:nvSpPr>
          <p:cNvPr id="27" name="Forma libre 26"/>
          <p:cNvSpPr/>
          <p:nvPr/>
        </p:nvSpPr>
        <p:spPr>
          <a:xfrm>
            <a:off x="9602701" y="3497975"/>
            <a:ext cx="1861279" cy="1293984"/>
          </a:xfrm>
          <a:custGeom>
            <a:avLst/>
            <a:gdLst>
              <a:gd name="connsiteX0" fmla="*/ 0 w 3101906"/>
              <a:gd name="connsiteY0" fmla="*/ 0 h 1861143"/>
              <a:gd name="connsiteX1" fmla="*/ 3101906 w 3101906"/>
              <a:gd name="connsiteY1" fmla="*/ 0 h 1861143"/>
              <a:gd name="connsiteX2" fmla="*/ 3101906 w 3101906"/>
              <a:gd name="connsiteY2" fmla="*/ 1861143 h 1861143"/>
              <a:gd name="connsiteX3" fmla="*/ 0 w 3101906"/>
              <a:gd name="connsiteY3" fmla="*/ 1861143 h 1861143"/>
              <a:gd name="connsiteX4" fmla="*/ 0 w 3101906"/>
              <a:gd name="connsiteY4" fmla="*/ 0 h 186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906" h="1861143">
                <a:moveTo>
                  <a:pt x="0" y="0"/>
                </a:moveTo>
                <a:lnTo>
                  <a:pt x="3101906" y="0"/>
                </a:lnTo>
                <a:lnTo>
                  <a:pt x="3101906" y="1861143"/>
                </a:lnTo>
                <a:lnTo>
                  <a:pt x="0" y="1861143"/>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defTabSz="889000">
              <a:lnSpc>
                <a:spcPct val="90000"/>
              </a:lnSpc>
              <a:spcBef>
                <a:spcPct val="0"/>
              </a:spcBef>
              <a:spcAft>
                <a:spcPct val="35000"/>
              </a:spcAft>
            </a:pPr>
            <a:r>
              <a:rPr lang="es-CL" b="1" dirty="0">
                <a:solidFill>
                  <a:srgbClr val="FED100"/>
                </a:solidFill>
              </a:rPr>
              <a:t>AUTONOMÍA DE SUMINISTRO </a:t>
            </a:r>
            <a:r>
              <a:rPr lang="es-CL" b="1" dirty="0">
                <a:solidFill>
                  <a:prstClr val="white"/>
                </a:solidFill>
              </a:rPr>
              <a:t>9 horas a 11 horas. </a:t>
            </a:r>
          </a:p>
        </p:txBody>
      </p:sp>
      <p:sp>
        <p:nvSpPr>
          <p:cNvPr id="28" name="Rectángulo 27"/>
          <p:cNvSpPr/>
          <p:nvPr/>
        </p:nvSpPr>
        <p:spPr>
          <a:xfrm>
            <a:off x="7067550" y="620400"/>
            <a:ext cx="4514983" cy="830997"/>
          </a:xfrm>
          <a:prstGeom prst="rect">
            <a:avLst/>
          </a:prstGeom>
        </p:spPr>
        <p:txBody>
          <a:bodyPr wrap="square">
            <a:spAutoFit/>
          </a:bodyPr>
          <a:lstStyle/>
          <a:p>
            <a:pPr algn="r"/>
            <a:r>
              <a:rPr lang="es-ES_tradnl" sz="2400" b="1" dirty="0">
                <a:solidFill>
                  <a:srgbClr val="FED000"/>
                </a:solidFill>
              </a:rPr>
              <a:t>Nuevas obras para 2018</a:t>
            </a:r>
          </a:p>
          <a:p>
            <a:pPr algn="r"/>
            <a:r>
              <a:rPr lang="es-ES_tradnl" sz="2400" b="1" dirty="0">
                <a:solidFill>
                  <a:srgbClr val="FED000"/>
                </a:solidFill>
              </a:rPr>
              <a:t>(Sujeto a la aprobación de la SISS)</a:t>
            </a:r>
          </a:p>
        </p:txBody>
      </p:sp>
      <p:cxnSp>
        <p:nvCxnSpPr>
          <p:cNvPr id="29" name="Conector recto 28"/>
          <p:cNvCxnSpPr/>
          <p:nvPr/>
        </p:nvCxnSpPr>
        <p:spPr>
          <a:xfrm>
            <a:off x="7224339" y="664850"/>
            <a:ext cx="4320000" cy="0"/>
          </a:xfrm>
          <a:prstGeom prst="line">
            <a:avLst/>
          </a:prstGeom>
          <a:ln>
            <a:solidFill>
              <a:srgbClr val="FED000"/>
            </a:solidFill>
          </a:ln>
          <a:effectLst/>
        </p:spPr>
        <p:style>
          <a:lnRef idx="2">
            <a:schemeClr val="accent1"/>
          </a:lnRef>
          <a:fillRef idx="0">
            <a:schemeClr val="accent1"/>
          </a:fillRef>
          <a:effectRef idx="1">
            <a:schemeClr val="accent1"/>
          </a:effectRef>
          <a:fontRef idx="minor">
            <a:schemeClr val="tx1"/>
          </a:fontRef>
        </p:style>
      </p:cxnSp>
      <p:cxnSp>
        <p:nvCxnSpPr>
          <p:cNvPr id="30" name="Conector recto 29"/>
          <p:cNvCxnSpPr/>
          <p:nvPr/>
        </p:nvCxnSpPr>
        <p:spPr>
          <a:xfrm>
            <a:off x="7224339" y="1470447"/>
            <a:ext cx="4320000" cy="0"/>
          </a:xfrm>
          <a:prstGeom prst="line">
            <a:avLst/>
          </a:prstGeom>
          <a:ln>
            <a:solidFill>
              <a:srgbClr val="FED000"/>
            </a:solidFill>
          </a:ln>
          <a:effectLst/>
        </p:spPr>
        <p:style>
          <a:lnRef idx="2">
            <a:schemeClr val="accent1"/>
          </a:lnRef>
          <a:fillRef idx="0">
            <a:schemeClr val="accent1"/>
          </a:fillRef>
          <a:effectRef idx="1">
            <a:schemeClr val="accent1"/>
          </a:effectRef>
          <a:fontRef idx="minor">
            <a:schemeClr val="tx1"/>
          </a:fontRef>
        </p:style>
      </p:cxnSp>
      <p:pic>
        <p:nvPicPr>
          <p:cNvPr id="31" name="Imagen 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17000" y="2917200"/>
            <a:ext cx="585990" cy="585990"/>
          </a:xfrm>
          <a:prstGeom prst="rect">
            <a:avLst/>
          </a:prstGeom>
        </p:spPr>
      </p:pic>
      <p:pic>
        <p:nvPicPr>
          <p:cNvPr id="32" name="Imagen 3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33750" y="2703979"/>
            <a:ext cx="749024" cy="749024"/>
          </a:xfrm>
          <a:prstGeom prst="rect">
            <a:avLst/>
          </a:prstGeom>
        </p:spPr>
      </p:pic>
    </p:spTree>
    <p:extLst>
      <p:ext uri="{BB962C8B-B14F-4D97-AF65-F5344CB8AC3E}">
        <p14:creationId xmlns:p14="http://schemas.microsoft.com/office/powerpoint/2010/main" val="3389739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300038" y="296863"/>
            <a:ext cx="11591925" cy="6264275"/>
          </a:xfrm>
          <a:prstGeom prst="rect">
            <a:avLst/>
          </a:prstGeom>
        </p:spPr>
      </p:pic>
      <p:sp>
        <p:nvSpPr>
          <p:cNvPr id="16" name="Rectángulo 15"/>
          <p:cNvSpPr/>
          <p:nvPr/>
        </p:nvSpPr>
        <p:spPr>
          <a:xfrm>
            <a:off x="300037" y="296862"/>
            <a:ext cx="11591925" cy="6264275"/>
          </a:xfrm>
          <a:prstGeom prst="rect">
            <a:avLst/>
          </a:prstGeom>
          <a:solidFill>
            <a:schemeClr val="tx1">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prstClr val="white"/>
              </a:solidFill>
            </a:endParaRPr>
          </a:p>
        </p:txBody>
      </p:sp>
      <p:sp>
        <p:nvSpPr>
          <p:cNvPr id="6" name="Forma libre 5"/>
          <p:cNvSpPr/>
          <p:nvPr/>
        </p:nvSpPr>
        <p:spPr>
          <a:xfrm>
            <a:off x="439495" y="3453005"/>
            <a:ext cx="2739062" cy="1680925"/>
          </a:xfrm>
          <a:custGeom>
            <a:avLst/>
            <a:gdLst>
              <a:gd name="connsiteX0" fmla="*/ 0 w 3101906"/>
              <a:gd name="connsiteY0" fmla="*/ 0 h 1861143"/>
              <a:gd name="connsiteX1" fmla="*/ 3101906 w 3101906"/>
              <a:gd name="connsiteY1" fmla="*/ 0 h 1861143"/>
              <a:gd name="connsiteX2" fmla="*/ 3101906 w 3101906"/>
              <a:gd name="connsiteY2" fmla="*/ 1861143 h 1861143"/>
              <a:gd name="connsiteX3" fmla="*/ 0 w 3101906"/>
              <a:gd name="connsiteY3" fmla="*/ 1861143 h 1861143"/>
              <a:gd name="connsiteX4" fmla="*/ 0 w 3101906"/>
              <a:gd name="connsiteY4" fmla="*/ 0 h 186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906" h="1861143">
                <a:moveTo>
                  <a:pt x="0" y="0"/>
                </a:moveTo>
                <a:lnTo>
                  <a:pt x="3101906" y="0"/>
                </a:lnTo>
                <a:lnTo>
                  <a:pt x="3101906" y="1861143"/>
                </a:lnTo>
                <a:lnTo>
                  <a:pt x="0" y="1861143"/>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defTabSz="889000">
              <a:lnSpc>
                <a:spcPct val="90000"/>
              </a:lnSpc>
              <a:spcBef>
                <a:spcPct val="0"/>
              </a:spcBef>
              <a:spcAft>
                <a:spcPct val="35000"/>
              </a:spcAft>
            </a:pPr>
            <a:r>
              <a:rPr lang="es-CL" b="1" dirty="0" smtClean="0">
                <a:solidFill>
                  <a:srgbClr val="FED100"/>
                </a:solidFill>
              </a:rPr>
              <a:t>A1. INCREMENTAR LA CAPACIDAD </a:t>
            </a:r>
            <a:r>
              <a:rPr lang="es-CL" b="1" dirty="0" smtClean="0">
                <a:solidFill>
                  <a:prstClr val="white"/>
                </a:solidFill>
              </a:rPr>
              <a:t>de reserva de agua cruda con un segundo estanque contiguo al estanque en proyecto (Estanque Pirque, Fase II).</a:t>
            </a:r>
          </a:p>
          <a:p>
            <a:pPr defTabSz="889000">
              <a:lnSpc>
                <a:spcPct val="90000"/>
              </a:lnSpc>
              <a:spcBef>
                <a:spcPct val="0"/>
              </a:spcBef>
              <a:spcAft>
                <a:spcPct val="35000"/>
              </a:spcAft>
            </a:pPr>
            <a:r>
              <a:rPr lang="es-CL" b="1" dirty="0">
                <a:solidFill>
                  <a:srgbClr val="FED100"/>
                </a:solidFill>
              </a:rPr>
              <a:t>Inversión </a:t>
            </a:r>
            <a:r>
              <a:rPr lang="es-CL" b="1" dirty="0" smtClean="0">
                <a:solidFill>
                  <a:srgbClr val="FED100"/>
                </a:solidFill>
              </a:rPr>
              <a:t>estimada: </a:t>
            </a:r>
            <a:br>
              <a:rPr lang="es-CL" b="1" dirty="0" smtClean="0">
                <a:solidFill>
                  <a:srgbClr val="FED100"/>
                </a:solidFill>
              </a:rPr>
            </a:br>
            <a:r>
              <a:rPr lang="es-CL" b="1" dirty="0" smtClean="0">
                <a:solidFill>
                  <a:srgbClr val="FED100"/>
                </a:solidFill>
              </a:rPr>
              <a:t>USD MM$115 </a:t>
            </a:r>
            <a:endParaRPr lang="es-CL" b="1" dirty="0">
              <a:solidFill>
                <a:srgbClr val="FED100"/>
              </a:solidFill>
            </a:endParaRPr>
          </a:p>
        </p:txBody>
      </p:sp>
      <p:sp>
        <p:nvSpPr>
          <p:cNvPr id="8" name="Forma libre 7"/>
          <p:cNvSpPr/>
          <p:nvPr/>
        </p:nvSpPr>
        <p:spPr>
          <a:xfrm>
            <a:off x="3566165" y="3453004"/>
            <a:ext cx="2458613" cy="1508739"/>
          </a:xfrm>
          <a:custGeom>
            <a:avLst/>
            <a:gdLst>
              <a:gd name="connsiteX0" fmla="*/ 0 w 3101906"/>
              <a:gd name="connsiteY0" fmla="*/ 0 h 1861143"/>
              <a:gd name="connsiteX1" fmla="*/ 3101906 w 3101906"/>
              <a:gd name="connsiteY1" fmla="*/ 0 h 1861143"/>
              <a:gd name="connsiteX2" fmla="*/ 3101906 w 3101906"/>
              <a:gd name="connsiteY2" fmla="*/ 1861143 h 1861143"/>
              <a:gd name="connsiteX3" fmla="*/ 0 w 3101906"/>
              <a:gd name="connsiteY3" fmla="*/ 1861143 h 1861143"/>
              <a:gd name="connsiteX4" fmla="*/ 0 w 3101906"/>
              <a:gd name="connsiteY4" fmla="*/ 0 h 186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906" h="1861143">
                <a:moveTo>
                  <a:pt x="0" y="0"/>
                </a:moveTo>
                <a:lnTo>
                  <a:pt x="3101906" y="0"/>
                </a:lnTo>
                <a:lnTo>
                  <a:pt x="3101906" y="1861143"/>
                </a:lnTo>
                <a:lnTo>
                  <a:pt x="0" y="1861143"/>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defTabSz="889000">
              <a:lnSpc>
                <a:spcPct val="90000"/>
              </a:lnSpc>
              <a:spcBef>
                <a:spcPct val="0"/>
              </a:spcBef>
              <a:spcAft>
                <a:spcPct val="35000"/>
              </a:spcAft>
            </a:pPr>
            <a:r>
              <a:rPr lang="es-CL" b="1" dirty="0" smtClean="0">
                <a:solidFill>
                  <a:srgbClr val="FED100"/>
                </a:solidFill>
              </a:rPr>
              <a:t>A2. EMBALSE COYANCO </a:t>
            </a:r>
            <a:r>
              <a:rPr lang="es-CL" b="1" dirty="0" smtClean="0">
                <a:solidFill>
                  <a:prstClr val="white"/>
                </a:solidFill>
              </a:rPr>
              <a:t>y conducción hasta el Estanque Pirque.</a:t>
            </a:r>
          </a:p>
          <a:p>
            <a:pPr defTabSz="889000">
              <a:lnSpc>
                <a:spcPct val="90000"/>
              </a:lnSpc>
              <a:spcBef>
                <a:spcPct val="0"/>
              </a:spcBef>
              <a:spcAft>
                <a:spcPct val="35000"/>
              </a:spcAft>
            </a:pPr>
            <a:r>
              <a:rPr lang="es-CL" b="1" dirty="0">
                <a:solidFill>
                  <a:srgbClr val="FED100"/>
                </a:solidFill>
              </a:rPr>
              <a:t>Inversión </a:t>
            </a:r>
            <a:r>
              <a:rPr lang="es-CL" b="1" dirty="0" smtClean="0">
                <a:solidFill>
                  <a:srgbClr val="FED100"/>
                </a:solidFill>
              </a:rPr>
              <a:t>estimada: </a:t>
            </a:r>
            <a:r>
              <a:rPr lang="es-CL" b="1" dirty="0">
                <a:solidFill>
                  <a:srgbClr val="FED100"/>
                </a:solidFill>
              </a:rPr>
              <a:t>USD MM$238</a:t>
            </a:r>
          </a:p>
        </p:txBody>
      </p:sp>
      <p:sp>
        <p:nvSpPr>
          <p:cNvPr id="9" name="Forma libre 8"/>
          <p:cNvSpPr/>
          <p:nvPr/>
        </p:nvSpPr>
        <p:spPr>
          <a:xfrm>
            <a:off x="6350964" y="3453005"/>
            <a:ext cx="2711475" cy="1585125"/>
          </a:xfrm>
          <a:custGeom>
            <a:avLst/>
            <a:gdLst>
              <a:gd name="connsiteX0" fmla="*/ 0 w 3101906"/>
              <a:gd name="connsiteY0" fmla="*/ 0 h 1861143"/>
              <a:gd name="connsiteX1" fmla="*/ 3101906 w 3101906"/>
              <a:gd name="connsiteY1" fmla="*/ 0 h 1861143"/>
              <a:gd name="connsiteX2" fmla="*/ 3101906 w 3101906"/>
              <a:gd name="connsiteY2" fmla="*/ 1861143 h 1861143"/>
              <a:gd name="connsiteX3" fmla="*/ 0 w 3101906"/>
              <a:gd name="connsiteY3" fmla="*/ 1861143 h 1861143"/>
              <a:gd name="connsiteX4" fmla="*/ 0 w 3101906"/>
              <a:gd name="connsiteY4" fmla="*/ 0 h 186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906" h="1861143">
                <a:moveTo>
                  <a:pt x="0" y="0"/>
                </a:moveTo>
                <a:lnTo>
                  <a:pt x="3101906" y="0"/>
                </a:lnTo>
                <a:lnTo>
                  <a:pt x="3101906" y="1861143"/>
                </a:lnTo>
                <a:lnTo>
                  <a:pt x="0" y="1861143"/>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defTabSz="889000">
              <a:lnSpc>
                <a:spcPct val="90000"/>
              </a:lnSpc>
              <a:spcBef>
                <a:spcPct val="0"/>
              </a:spcBef>
              <a:spcAft>
                <a:spcPct val="35000"/>
              </a:spcAft>
            </a:pPr>
            <a:r>
              <a:rPr lang="es-CL" b="1" dirty="0" smtClean="0">
                <a:solidFill>
                  <a:srgbClr val="FED100"/>
                </a:solidFill>
              </a:rPr>
              <a:t>A3. RECICLAJE DE AGUA, </a:t>
            </a:r>
            <a:r>
              <a:rPr lang="es-CL" b="1" dirty="0" smtClean="0">
                <a:solidFill>
                  <a:prstClr val="white"/>
                </a:solidFill>
              </a:rPr>
              <a:t>mediante la regeneración de aguas tratadas en las PTAS de Aguas Andinas y transportándolas luego a los puntos de suministro.</a:t>
            </a:r>
          </a:p>
          <a:p>
            <a:pPr defTabSz="889000">
              <a:lnSpc>
                <a:spcPct val="90000"/>
              </a:lnSpc>
              <a:spcBef>
                <a:spcPct val="0"/>
              </a:spcBef>
              <a:spcAft>
                <a:spcPct val="35000"/>
              </a:spcAft>
            </a:pPr>
            <a:r>
              <a:rPr lang="es-CL" b="1" dirty="0">
                <a:solidFill>
                  <a:srgbClr val="FED100"/>
                </a:solidFill>
              </a:rPr>
              <a:t>Inversión </a:t>
            </a:r>
            <a:r>
              <a:rPr lang="es-CL" b="1" dirty="0" smtClean="0">
                <a:solidFill>
                  <a:srgbClr val="FED100"/>
                </a:solidFill>
              </a:rPr>
              <a:t>estimada: </a:t>
            </a:r>
            <a:br>
              <a:rPr lang="es-CL" b="1" dirty="0" smtClean="0">
                <a:solidFill>
                  <a:srgbClr val="FED100"/>
                </a:solidFill>
              </a:rPr>
            </a:br>
            <a:r>
              <a:rPr lang="es-CL" b="1" dirty="0" smtClean="0">
                <a:solidFill>
                  <a:srgbClr val="FED100"/>
                </a:solidFill>
              </a:rPr>
              <a:t>Más </a:t>
            </a:r>
            <a:r>
              <a:rPr lang="es-CL" b="1" dirty="0">
                <a:solidFill>
                  <a:srgbClr val="FED100"/>
                </a:solidFill>
              </a:rPr>
              <a:t>de USD </a:t>
            </a:r>
            <a:r>
              <a:rPr lang="es-CL" b="1" dirty="0" smtClean="0">
                <a:solidFill>
                  <a:srgbClr val="FED100"/>
                </a:solidFill>
              </a:rPr>
              <a:t>MM$500</a:t>
            </a:r>
            <a:endParaRPr lang="es-CL" b="1" dirty="0">
              <a:solidFill>
                <a:srgbClr val="FED100"/>
              </a:solidFill>
            </a:endParaRPr>
          </a:p>
        </p:txBody>
      </p:sp>
      <p:sp>
        <p:nvSpPr>
          <p:cNvPr id="10" name="Forma libre 9"/>
          <p:cNvSpPr/>
          <p:nvPr/>
        </p:nvSpPr>
        <p:spPr>
          <a:xfrm>
            <a:off x="9263921" y="3497975"/>
            <a:ext cx="2301855" cy="1293984"/>
          </a:xfrm>
          <a:custGeom>
            <a:avLst/>
            <a:gdLst>
              <a:gd name="connsiteX0" fmla="*/ 0 w 3101906"/>
              <a:gd name="connsiteY0" fmla="*/ 0 h 1861143"/>
              <a:gd name="connsiteX1" fmla="*/ 3101906 w 3101906"/>
              <a:gd name="connsiteY1" fmla="*/ 0 h 1861143"/>
              <a:gd name="connsiteX2" fmla="*/ 3101906 w 3101906"/>
              <a:gd name="connsiteY2" fmla="*/ 1861143 h 1861143"/>
              <a:gd name="connsiteX3" fmla="*/ 0 w 3101906"/>
              <a:gd name="connsiteY3" fmla="*/ 1861143 h 1861143"/>
              <a:gd name="connsiteX4" fmla="*/ 0 w 3101906"/>
              <a:gd name="connsiteY4" fmla="*/ 0 h 186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906" h="1861143">
                <a:moveTo>
                  <a:pt x="0" y="0"/>
                </a:moveTo>
                <a:lnTo>
                  <a:pt x="3101906" y="0"/>
                </a:lnTo>
                <a:lnTo>
                  <a:pt x="3101906" y="1861143"/>
                </a:lnTo>
                <a:lnTo>
                  <a:pt x="0" y="1861143"/>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defTabSz="889000">
              <a:lnSpc>
                <a:spcPct val="90000"/>
              </a:lnSpc>
              <a:spcBef>
                <a:spcPct val="0"/>
              </a:spcBef>
              <a:spcAft>
                <a:spcPct val="35000"/>
              </a:spcAft>
            </a:pPr>
            <a:r>
              <a:rPr lang="es-CL" b="1" dirty="0" smtClean="0">
                <a:solidFill>
                  <a:srgbClr val="FED100"/>
                </a:solidFill>
              </a:rPr>
              <a:t>A4. CONDUCCIÓN </a:t>
            </a:r>
            <a:r>
              <a:rPr lang="es-CL" b="1" dirty="0" smtClean="0">
                <a:solidFill>
                  <a:prstClr val="white"/>
                </a:solidFill>
              </a:rPr>
              <a:t>desde el Embalse El Yeso hasta el Estanque Pirque.</a:t>
            </a:r>
          </a:p>
          <a:p>
            <a:pPr defTabSz="889000">
              <a:lnSpc>
                <a:spcPct val="90000"/>
              </a:lnSpc>
              <a:spcBef>
                <a:spcPct val="0"/>
              </a:spcBef>
              <a:spcAft>
                <a:spcPct val="35000"/>
              </a:spcAft>
            </a:pPr>
            <a:r>
              <a:rPr lang="es-CL" b="1" dirty="0">
                <a:solidFill>
                  <a:srgbClr val="FED100"/>
                </a:solidFill>
              </a:rPr>
              <a:t>Inversión </a:t>
            </a:r>
            <a:r>
              <a:rPr lang="es-CL" b="1" dirty="0" smtClean="0">
                <a:solidFill>
                  <a:srgbClr val="FED100"/>
                </a:solidFill>
              </a:rPr>
              <a:t>estimada: </a:t>
            </a:r>
            <a:r>
              <a:rPr lang="es-CL" b="1" dirty="0">
                <a:solidFill>
                  <a:srgbClr val="FED100"/>
                </a:solidFill>
              </a:rPr>
              <a:t>USD </a:t>
            </a:r>
            <a:r>
              <a:rPr lang="es-CL" b="1" dirty="0" smtClean="0">
                <a:solidFill>
                  <a:srgbClr val="FED100"/>
                </a:solidFill>
              </a:rPr>
              <a:t>MM$410</a:t>
            </a:r>
            <a:endParaRPr lang="es-CL" b="1" dirty="0">
              <a:solidFill>
                <a:srgbClr val="FED100"/>
              </a:solidFill>
            </a:endParaRPr>
          </a:p>
        </p:txBody>
      </p:sp>
      <p:sp>
        <p:nvSpPr>
          <p:cNvPr id="14" name="Rectángulo 13"/>
          <p:cNvSpPr/>
          <p:nvPr/>
        </p:nvSpPr>
        <p:spPr>
          <a:xfrm>
            <a:off x="523063" y="1140425"/>
            <a:ext cx="2345001" cy="369332"/>
          </a:xfrm>
          <a:prstGeom prst="rect">
            <a:avLst/>
          </a:prstGeom>
        </p:spPr>
        <p:txBody>
          <a:bodyPr wrap="none">
            <a:spAutoFit/>
          </a:bodyPr>
          <a:lstStyle/>
          <a:p>
            <a:pPr defTabSz="609585" fontAlgn="base" hangingPunct="0">
              <a:spcBef>
                <a:spcPct val="0"/>
              </a:spcBef>
              <a:spcAft>
                <a:spcPct val="0"/>
              </a:spcAft>
            </a:pPr>
            <a:r>
              <a:rPr lang="es-CL" b="1" dirty="0" smtClean="0">
                <a:solidFill>
                  <a:srgbClr val="FED100"/>
                </a:solidFill>
                <a:sym typeface="Helvetica" charset="0"/>
              </a:rPr>
              <a:t>OBRAS DE SEGURIDAD</a:t>
            </a:r>
            <a:endParaRPr lang="es-CL" b="1" dirty="0">
              <a:solidFill>
                <a:srgbClr val="FED100"/>
              </a:solidFill>
              <a:sym typeface="Helvetica" charset="0"/>
            </a:endParaRPr>
          </a:p>
        </p:txBody>
      </p:sp>
      <p:sp>
        <p:nvSpPr>
          <p:cNvPr id="15" name="Rectángulo 14"/>
          <p:cNvSpPr/>
          <p:nvPr/>
        </p:nvSpPr>
        <p:spPr>
          <a:xfrm>
            <a:off x="7965775" y="620400"/>
            <a:ext cx="3616758" cy="1200329"/>
          </a:xfrm>
          <a:prstGeom prst="rect">
            <a:avLst/>
          </a:prstGeom>
        </p:spPr>
        <p:txBody>
          <a:bodyPr wrap="square">
            <a:spAutoFit/>
          </a:bodyPr>
          <a:lstStyle/>
          <a:p>
            <a:pPr algn="r"/>
            <a:r>
              <a:rPr lang="es-ES_tradnl" sz="2400" b="1" dirty="0" smtClean="0">
                <a:solidFill>
                  <a:srgbClr val="FED000"/>
                </a:solidFill>
              </a:rPr>
              <a:t>4 posibles </a:t>
            </a:r>
            <a:r>
              <a:rPr lang="es-ES_tradnl" sz="2400" b="1" dirty="0">
                <a:solidFill>
                  <a:srgbClr val="FED000"/>
                </a:solidFill>
              </a:rPr>
              <a:t>alternativas para tener sobre 48 horas de autonomía</a:t>
            </a:r>
          </a:p>
        </p:txBody>
      </p:sp>
      <p:cxnSp>
        <p:nvCxnSpPr>
          <p:cNvPr id="17" name="Conector recto 16"/>
          <p:cNvCxnSpPr/>
          <p:nvPr/>
        </p:nvCxnSpPr>
        <p:spPr>
          <a:xfrm>
            <a:off x="7965776" y="645800"/>
            <a:ext cx="3600000" cy="0"/>
          </a:xfrm>
          <a:prstGeom prst="line">
            <a:avLst/>
          </a:prstGeom>
          <a:ln>
            <a:solidFill>
              <a:srgbClr val="FED000"/>
            </a:solidFill>
          </a:ln>
          <a:effectLst/>
        </p:spPr>
        <p:style>
          <a:lnRef idx="2">
            <a:schemeClr val="accent1"/>
          </a:lnRef>
          <a:fillRef idx="0">
            <a:schemeClr val="accent1"/>
          </a:fillRef>
          <a:effectRef idx="1">
            <a:schemeClr val="accent1"/>
          </a:effectRef>
          <a:fontRef idx="minor">
            <a:schemeClr val="tx1"/>
          </a:fontRef>
        </p:style>
      </p:cxnSp>
      <p:cxnSp>
        <p:nvCxnSpPr>
          <p:cNvPr id="18" name="Conector recto 17"/>
          <p:cNvCxnSpPr/>
          <p:nvPr/>
        </p:nvCxnSpPr>
        <p:spPr>
          <a:xfrm>
            <a:off x="7965776" y="1788800"/>
            <a:ext cx="3600000" cy="0"/>
          </a:xfrm>
          <a:prstGeom prst="line">
            <a:avLst/>
          </a:prstGeom>
          <a:ln>
            <a:solidFill>
              <a:srgbClr val="FED000"/>
            </a:solidFill>
          </a:ln>
          <a:effectLst/>
        </p:spPr>
        <p:style>
          <a:lnRef idx="2">
            <a:schemeClr val="accent1"/>
          </a:lnRef>
          <a:fillRef idx="0">
            <a:schemeClr val="accent1"/>
          </a:fillRef>
          <a:effectRef idx="1">
            <a:schemeClr val="accent1"/>
          </a:effectRef>
          <a:fontRef idx="minor">
            <a:schemeClr val="tx1"/>
          </a:fontRef>
        </p:style>
      </p:cxnSp>
      <p:sp>
        <p:nvSpPr>
          <p:cNvPr id="19" name="Título 1"/>
          <p:cNvSpPr txBox="1">
            <a:spLocks/>
          </p:cNvSpPr>
          <p:nvPr/>
        </p:nvSpPr>
        <p:spPr bwMode="auto">
          <a:xfrm>
            <a:off x="300038" y="306947"/>
            <a:ext cx="8399220" cy="427966"/>
          </a:xfrm>
          <a:prstGeom prst="rect">
            <a:avLst/>
          </a:prstGeom>
          <a:noFill/>
          <a:ln w="9525">
            <a:noFill/>
            <a:miter lim="800000"/>
            <a:headEnd/>
            <a:tailEnd/>
          </a:ln>
        </p:spPr>
        <p:txBody>
          <a:bodyPr anchor="t"/>
          <a:lstStyle>
            <a:defPPr>
              <a:defRPr lang="es-ES"/>
            </a:defPPr>
            <a:lvl1pPr>
              <a:lnSpc>
                <a:spcPct val="80000"/>
              </a:lnSpc>
              <a:defRPr sz="2400" b="0">
                <a:solidFill>
                  <a:prstClr val="black"/>
                </a:solidFill>
                <a:latin typeface="Calibri"/>
                <a:cs typeface="Verdana"/>
              </a:defRPr>
            </a:lvl1pPr>
          </a:lstStyle>
          <a:p>
            <a:pPr defTabSz="609585" fontAlgn="base" hangingPunct="0">
              <a:spcBef>
                <a:spcPct val="0"/>
              </a:spcBef>
              <a:spcAft>
                <a:spcPct val="0"/>
              </a:spcAft>
            </a:pPr>
            <a:r>
              <a:rPr lang="es-CL" sz="3200" dirty="0" smtClean="0">
                <a:solidFill>
                  <a:schemeClr val="bg1"/>
                </a:solidFill>
                <a:sym typeface="Helvetica" charset="0"/>
              </a:rPr>
              <a:t>EVENTOS DE TURBIEDAD: FASE III</a:t>
            </a:r>
          </a:p>
        </p:txBody>
      </p:sp>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697" y="2661195"/>
            <a:ext cx="759426" cy="756516"/>
          </a:xfrm>
          <a:prstGeom prst="rect">
            <a:avLst/>
          </a:prstGeom>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3799" y="2625505"/>
            <a:ext cx="786997" cy="838887"/>
          </a:xfrm>
          <a:prstGeom prst="rect">
            <a:avLst/>
          </a:prstGeom>
        </p:spPr>
      </p:pic>
      <p:pic>
        <p:nvPicPr>
          <p:cNvPr id="5" name="Imagen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12386" y="2629931"/>
            <a:ext cx="858108" cy="827940"/>
          </a:xfrm>
          <a:prstGeom prst="rect">
            <a:avLst/>
          </a:prstGeom>
        </p:spPr>
      </p:pic>
      <p:pic>
        <p:nvPicPr>
          <p:cNvPr id="13" name="Imagen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500890" y="2662575"/>
            <a:ext cx="678911" cy="847811"/>
          </a:xfrm>
          <a:prstGeom prst="rect">
            <a:avLst/>
          </a:prstGeom>
        </p:spPr>
      </p:pic>
    </p:spTree>
    <p:extLst>
      <p:ext uri="{BB962C8B-B14F-4D97-AF65-F5344CB8AC3E}">
        <p14:creationId xmlns:p14="http://schemas.microsoft.com/office/powerpoint/2010/main" val="3090813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11"/>
          <p:cNvSpPr>
            <a:spLocks noGrp="1"/>
          </p:cNvSpPr>
          <p:nvPr>
            <p:ph type="body" sz="quarter" idx="10"/>
          </p:nvPr>
        </p:nvSpPr>
        <p:spPr/>
        <p:txBody>
          <a:bodyPr/>
          <a:lstStyle/>
          <a:p>
            <a:r>
              <a:rPr lang="es-CL" b="1" dirty="0">
                <a:latin typeface="+mn-lt"/>
              </a:rPr>
              <a:t>LOGROS RELEVANTES PREVISTOS:</a:t>
            </a:r>
          </a:p>
          <a:p>
            <a:pPr marL="285750" indent="-285750">
              <a:buFont typeface="Arial" panose="020B0604020202020204" pitchFamily="34" charset="0"/>
              <a:buChar char="•"/>
            </a:pPr>
            <a:r>
              <a:rPr lang="es-CL" dirty="0">
                <a:latin typeface="+mn-lt"/>
              </a:rPr>
              <a:t>Disminución de la producción en 75 Hm</a:t>
            </a:r>
            <a:r>
              <a:rPr lang="es-CL" baseline="30000" dirty="0">
                <a:latin typeface="+mn-lt"/>
              </a:rPr>
              <a:t>3</a:t>
            </a:r>
            <a:r>
              <a:rPr lang="es-CL" dirty="0">
                <a:latin typeface="+mn-lt"/>
              </a:rPr>
              <a:t>/año (equivalente a 1/3 del Yeso)</a:t>
            </a:r>
          </a:p>
          <a:p>
            <a:pPr marL="285750" indent="-285750">
              <a:buFont typeface="Arial" panose="020B0604020202020204" pitchFamily="34" charset="0"/>
              <a:buChar char="•"/>
            </a:pPr>
            <a:endParaRPr lang="es-CL" dirty="0">
              <a:latin typeface="+mn-lt"/>
            </a:endParaRPr>
          </a:p>
          <a:p>
            <a:pPr marL="285750" indent="-285750">
              <a:buFont typeface="Arial" panose="020B0604020202020204" pitchFamily="34" charset="0"/>
              <a:buChar char="•"/>
            </a:pPr>
            <a:r>
              <a:rPr lang="es-CL" dirty="0">
                <a:latin typeface="+mn-lt"/>
              </a:rPr>
              <a:t>Disminución producción media diaria en 200.000 m3/día equivalente a</a:t>
            </a:r>
            <a:r>
              <a:rPr lang="es-CL" dirty="0" smtClean="0">
                <a:latin typeface="+mn-lt"/>
              </a:rPr>
              <a:t>:</a:t>
            </a:r>
          </a:p>
          <a:p>
            <a:pPr marL="285750" indent="-285750">
              <a:buFont typeface="Arial" panose="020B0604020202020204" pitchFamily="34" charset="0"/>
              <a:buChar char="•"/>
            </a:pPr>
            <a:endParaRPr lang="es-CL" dirty="0">
              <a:latin typeface="+mn-lt"/>
            </a:endParaRPr>
          </a:p>
          <a:p>
            <a:pPr marL="895335" lvl="1" indent="-285750">
              <a:buFont typeface="Arial" panose="020B0604020202020204" pitchFamily="34" charset="0"/>
              <a:buChar char="•"/>
            </a:pPr>
            <a:r>
              <a:rPr lang="es-CL" dirty="0">
                <a:latin typeface="+mn-lt"/>
              </a:rPr>
              <a:t>Más de 1 </a:t>
            </a:r>
            <a:r>
              <a:rPr lang="es-CL" dirty="0" smtClean="0">
                <a:latin typeface="+mn-lt"/>
              </a:rPr>
              <a:t>estanque </a:t>
            </a:r>
            <a:r>
              <a:rPr lang="es-CL" dirty="0">
                <a:latin typeface="+mn-lt"/>
              </a:rPr>
              <a:t>de seguridad Vizcachas.</a:t>
            </a:r>
          </a:p>
          <a:p>
            <a:pPr marL="895335" lvl="1" indent="-285750">
              <a:buFont typeface="Arial" panose="020B0604020202020204" pitchFamily="34" charset="0"/>
              <a:buChar char="•"/>
            </a:pPr>
            <a:endParaRPr lang="es-CL" dirty="0" smtClean="0">
              <a:latin typeface="+mn-lt"/>
            </a:endParaRPr>
          </a:p>
          <a:p>
            <a:pPr marL="895335" lvl="1" indent="-285750">
              <a:buFont typeface="Arial" panose="020B0604020202020204" pitchFamily="34" charset="0"/>
              <a:buChar char="•"/>
            </a:pPr>
            <a:r>
              <a:rPr lang="es-CL" dirty="0" smtClean="0">
                <a:latin typeface="+mn-lt"/>
              </a:rPr>
              <a:t>Más </a:t>
            </a:r>
            <a:r>
              <a:rPr lang="es-CL" dirty="0">
                <a:latin typeface="+mn-lt"/>
              </a:rPr>
              <a:t>de 2 plantas de tratamiento Padre Hurtado.</a:t>
            </a:r>
          </a:p>
          <a:p>
            <a:pPr marL="895335" lvl="1" indent="-285750">
              <a:buFont typeface="Arial" panose="020B0604020202020204" pitchFamily="34" charset="0"/>
              <a:buChar char="•"/>
            </a:pPr>
            <a:endParaRPr lang="es-CL" dirty="0" smtClean="0">
              <a:latin typeface="+mn-lt"/>
            </a:endParaRPr>
          </a:p>
          <a:p>
            <a:pPr marL="895335" lvl="1" indent="-285750">
              <a:buFont typeface="Arial" panose="020B0604020202020204" pitchFamily="34" charset="0"/>
              <a:buChar char="•"/>
            </a:pPr>
            <a:r>
              <a:rPr lang="es-CL" dirty="0" smtClean="0">
                <a:latin typeface="+mn-lt"/>
              </a:rPr>
              <a:t>6 horas </a:t>
            </a:r>
            <a:r>
              <a:rPr lang="es-CL" dirty="0">
                <a:latin typeface="+mn-lt"/>
              </a:rPr>
              <a:t>adicionales de reserva al aporte del Estanque </a:t>
            </a:r>
            <a:r>
              <a:rPr lang="es-CL" dirty="0" err="1">
                <a:latin typeface="+mn-lt"/>
              </a:rPr>
              <a:t>Pirque</a:t>
            </a:r>
            <a:r>
              <a:rPr lang="es-CL" dirty="0">
                <a:latin typeface="+mn-lt"/>
              </a:rPr>
              <a:t>.</a:t>
            </a:r>
          </a:p>
          <a:p>
            <a:pPr marL="895335" lvl="1" indent="-285750">
              <a:buFont typeface="Arial" panose="020B0604020202020204" pitchFamily="34" charset="0"/>
              <a:buChar char="•"/>
            </a:pPr>
            <a:endParaRPr lang="es-CL" dirty="0" smtClean="0">
              <a:latin typeface="+mn-lt"/>
            </a:endParaRPr>
          </a:p>
          <a:p>
            <a:endParaRPr lang="es-CL" dirty="0"/>
          </a:p>
        </p:txBody>
      </p:sp>
      <p:sp>
        <p:nvSpPr>
          <p:cNvPr id="3" name="Título 2"/>
          <p:cNvSpPr>
            <a:spLocks noGrp="1"/>
          </p:cNvSpPr>
          <p:nvPr>
            <p:ph type="title"/>
          </p:nvPr>
        </p:nvSpPr>
        <p:spPr/>
        <p:txBody>
          <a:bodyPr/>
          <a:lstStyle/>
          <a:p>
            <a:r>
              <a:rPr lang="es-CL" dirty="0" smtClean="0"/>
              <a:t>PLAN EFICIENCIA HIDRÁULICA</a:t>
            </a:r>
            <a:endParaRPr lang="es-CL" dirty="0"/>
          </a:p>
        </p:txBody>
      </p:sp>
      <p:pic>
        <p:nvPicPr>
          <p:cNvPr id="14" name="Imagen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6467859" y="293261"/>
            <a:ext cx="5724141" cy="6000886"/>
          </a:xfrm>
          <a:prstGeom prst="rect">
            <a:avLst/>
          </a:prstGeom>
        </p:spPr>
      </p:pic>
      <p:sp>
        <p:nvSpPr>
          <p:cNvPr id="15" name="Elipse 6"/>
          <p:cNvSpPr/>
          <p:nvPr/>
        </p:nvSpPr>
        <p:spPr>
          <a:xfrm>
            <a:off x="7811688" y="4066107"/>
            <a:ext cx="4239109" cy="683347"/>
          </a:xfrm>
          <a:custGeom>
            <a:avLst/>
            <a:gdLst>
              <a:gd name="connsiteX0" fmla="*/ 0 w 2821721"/>
              <a:gd name="connsiteY0" fmla="*/ 570807 h 1141613"/>
              <a:gd name="connsiteX1" fmla="*/ 1410861 w 2821721"/>
              <a:gd name="connsiteY1" fmla="*/ 0 h 1141613"/>
              <a:gd name="connsiteX2" fmla="*/ 2821722 w 2821721"/>
              <a:gd name="connsiteY2" fmla="*/ 570807 h 1141613"/>
              <a:gd name="connsiteX3" fmla="*/ 1410861 w 2821721"/>
              <a:gd name="connsiteY3" fmla="*/ 1141614 h 1141613"/>
              <a:gd name="connsiteX4" fmla="*/ 0 w 2821721"/>
              <a:gd name="connsiteY4" fmla="*/ 570807 h 1141613"/>
              <a:gd name="connsiteX0" fmla="*/ 30 w 2821752"/>
              <a:gd name="connsiteY0" fmla="*/ 570807 h 701521"/>
              <a:gd name="connsiteX1" fmla="*/ 1410891 w 2821752"/>
              <a:gd name="connsiteY1" fmla="*/ 0 h 701521"/>
              <a:gd name="connsiteX2" fmla="*/ 2821752 w 2821752"/>
              <a:gd name="connsiteY2" fmla="*/ 570807 h 701521"/>
              <a:gd name="connsiteX3" fmla="*/ 1441371 w 2821752"/>
              <a:gd name="connsiteY3" fmla="*/ 532014 h 701521"/>
              <a:gd name="connsiteX4" fmla="*/ 30 w 2821752"/>
              <a:gd name="connsiteY4" fmla="*/ 570807 h 701521"/>
              <a:gd name="connsiteX0" fmla="*/ 21 w 2811583"/>
              <a:gd name="connsiteY0" fmla="*/ 117774 h 753793"/>
              <a:gd name="connsiteX1" fmla="*/ 1400722 w 2811583"/>
              <a:gd name="connsiteY1" fmla="*/ 34647 h 753793"/>
              <a:gd name="connsiteX2" fmla="*/ 2811583 w 2811583"/>
              <a:gd name="connsiteY2" fmla="*/ 605454 h 753793"/>
              <a:gd name="connsiteX3" fmla="*/ 1431202 w 2811583"/>
              <a:gd name="connsiteY3" fmla="*/ 566661 h 753793"/>
              <a:gd name="connsiteX4" fmla="*/ 21 w 2811583"/>
              <a:gd name="connsiteY4" fmla="*/ 117774 h 753793"/>
              <a:gd name="connsiteX0" fmla="*/ 21 w 2781103"/>
              <a:gd name="connsiteY0" fmla="*/ 100676 h 590069"/>
              <a:gd name="connsiteX1" fmla="*/ 1400722 w 2781103"/>
              <a:gd name="connsiteY1" fmla="*/ 17549 h 590069"/>
              <a:gd name="connsiteX2" fmla="*/ 2781103 w 2781103"/>
              <a:gd name="connsiteY2" fmla="*/ 354676 h 590069"/>
              <a:gd name="connsiteX3" fmla="*/ 1431202 w 2781103"/>
              <a:gd name="connsiteY3" fmla="*/ 549563 h 590069"/>
              <a:gd name="connsiteX4" fmla="*/ 21 w 2781103"/>
              <a:gd name="connsiteY4" fmla="*/ 100676 h 590069"/>
              <a:gd name="connsiteX0" fmla="*/ 222 w 2781304"/>
              <a:gd name="connsiteY0" fmla="*/ 100966 h 596953"/>
              <a:gd name="connsiteX1" fmla="*/ 1400923 w 2781304"/>
              <a:gd name="connsiteY1" fmla="*/ 17839 h 596953"/>
              <a:gd name="connsiteX2" fmla="*/ 2781304 w 2781304"/>
              <a:gd name="connsiteY2" fmla="*/ 354966 h 596953"/>
              <a:gd name="connsiteX3" fmla="*/ 1502523 w 2781304"/>
              <a:gd name="connsiteY3" fmla="*/ 560013 h 596953"/>
              <a:gd name="connsiteX4" fmla="*/ 222 w 2781304"/>
              <a:gd name="connsiteY4" fmla="*/ 100966 h 596953"/>
              <a:gd name="connsiteX0" fmla="*/ 222 w 2841005"/>
              <a:gd name="connsiteY0" fmla="*/ 100966 h 566934"/>
              <a:gd name="connsiteX1" fmla="*/ 1400923 w 2841005"/>
              <a:gd name="connsiteY1" fmla="*/ 17839 h 566934"/>
              <a:gd name="connsiteX2" fmla="*/ 2781304 w 2841005"/>
              <a:gd name="connsiteY2" fmla="*/ 354966 h 566934"/>
              <a:gd name="connsiteX3" fmla="*/ 2396066 w 2841005"/>
              <a:gd name="connsiteY3" fmla="*/ 376048 h 566934"/>
              <a:gd name="connsiteX4" fmla="*/ 1502523 w 2841005"/>
              <a:gd name="connsiteY4" fmla="*/ 560013 h 566934"/>
              <a:gd name="connsiteX5" fmla="*/ 222 w 2841005"/>
              <a:gd name="connsiteY5" fmla="*/ 100966 h 566934"/>
              <a:gd name="connsiteX0" fmla="*/ 144 w 2840927"/>
              <a:gd name="connsiteY0" fmla="*/ 101265 h 577100"/>
              <a:gd name="connsiteX1" fmla="*/ 1400845 w 2840927"/>
              <a:gd name="connsiteY1" fmla="*/ 18138 h 577100"/>
              <a:gd name="connsiteX2" fmla="*/ 2781226 w 2840927"/>
              <a:gd name="connsiteY2" fmla="*/ 355265 h 577100"/>
              <a:gd name="connsiteX3" fmla="*/ 2395988 w 2840927"/>
              <a:gd name="connsiteY3" fmla="*/ 376347 h 577100"/>
              <a:gd name="connsiteX4" fmla="*/ 1482125 w 2840927"/>
              <a:gd name="connsiteY4" fmla="*/ 570472 h 577100"/>
              <a:gd name="connsiteX5" fmla="*/ 144 w 2840927"/>
              <a:gd name="connsiteY5" fmla="*/ 101265 h 577100"/>
              <a:gd name="connsiteX0" fmla="*/ 144 w 2840927"/>
              <a:gd name="connsiteY0" fmla="*/ 101265 h 570592"/>
              <a:gd name="connsiteX1" fmla="*/ 1400845 w 2840927"/>
              <a:gd name="connsiteY1" fmla="*/ 18138 h 570592"/>
              <a:gd name="connsiteX2" fmla="*/ 2781226 w 2840927"/>
              <a:gd name="connsiteY2" fmla="*/ 355265 h 570592"/>
              <a:gd name="connsiteX3" fmla="*/ 2395988 w 2840927"/>
              <a:gd name="connsiteY3" fmla="*/ 376347 h 570592"/>
              <a:gd name="connsiteX4" fmla="*/ 1482125 w 2840927"/>
              <a:gd name="connsiteY4" fmla="*/ 570472 h 570592"/>
              <a:gd name="connsiteX5" fmla="*/ 144 w 2840927"/>
              <a:gd name="connsiteY5" fmla="*/ 101265 h 570592"/>
              <a:gd name="connsiteX0" fmla="*/ 143 w 2822852"/>
              <a:gd name="connsiteY0" fmla="*/ 93882 h 563209"/>
              <a:gd name="connsiteX1" fmla="*/ 1400844 w 2822852"/>
              <a:gd name="connsiteY1" fmla="*/ 10755 h 563209"/>
              <a:gd name="connsiteX2" fmla="*/ 2760905 w 2822852"/>
              <a:gd name="connsiteY2" fmla="*/ 246282 h 563209"/>
              <a:gd name="connsiteX3" fmla="*/ 2395987 w 2822852"/>
              <a:gd name="connsiteY3" fmla="*/ 368964 h 563209"/>
              <a:gd name="connsiteX4" fmla="*/ 1482124 w 2822852"/>
              <a:gd name="connsiteY4" fmla="*/ 563089 h 563209"/>
              <a:gd name="connsiteX5" fmla="*/ 143 w 2822852"/>
              <a:gd name="connsiteY5" fmla="*/ 93882 h 563209"/>
              <a:gd name="connsiteX0" fmla="*/ 143 w 2769656"/>
              <a:gd name="connsiteY0" fmla="*/ 93882 h 563209"/>
              <a:gd name="connsiteX1" fmla="*/ 1400844 w 2769656"/>
              <a:gd name="connsiteY1" fmla="*/ 10755 h 563209"/>
              <a:gd name="connsiteX2" fmla="*/ 2760905 w 2769656"/>
              <a:gd name="connsiteY2" fmla="*/ 246282 h 563209"/>
              <a:gd name="connsiteX3" fmla="*/ 2395987 w 2769656"/>
              <a:gd name="connsiteY3" fmla="*/ 368964 h 563209"/>
              <a:gd name="connsiteX4" fmla="*/ 1482124 w 2769656"/>
              <a:gd name="connsiteY4" fmla="*/ 563089 h 563209"/>
              <a:gd name="connsiteX5" fmla="*/ 143 w 2769656"/>
              <a:gd name="connsiteY5" fmla="*/ 93882 h 563209"/>
              <a:gd name="connsiteX0" fmla="*/ 143 w 2799216"/>
              <a:gd name="connsiteY0" fmla="*/ 95350 h 564677"/>
              <a:gd name="connsiteX1" fmla="*/ 1400844 w 2799216"/>
              <a:gd name="connsiteY1" fmla="*/ 12223 h 564677"/>
              <a:gd name="connsiteX2" fmla="*/ 2791385 w 2799216"/>
              <a:gd name="connsiteY2" fmla="*/ 268070 h 564677"/>
              <a:gd name="connsiteX3" fmla="*/ 2395987 w 2799216"/>
              <a:gd name="connsiteY3" fmla="*/ 370432 h 564677"/>
              <a:gd name="connsiteX4" fmla="*/ 1482124 w 2799216"/>
              <a:gd name="connsiteY4" fmla="*/ 564557 h 564677"/>
              <a:gd name="connsiteX5" fmla="*/ 143 w 2799216"/>
              <a:gd name="connsiteY5" fmla="*/ 95350 h 564677"/>
              <a:gd name="connsiteX0" fmla="*/ 143 w 2799501"/>
              <a:gd name="connsiteY0" fmla="*/ 95350 h 576637"/>
              <a:gd name="connsiteX1" fmla="*/ 1400844 w 2799501"/>
              <a:gd name="connsiteY1" fmla="*/ 12223 h 576637"/>
              <a:gd name="connsiteX2" fmla="*/ 2791385 w 2799501"/>
              <a:gd name="connsiteY2" fmla="*/ 268070 h 576637"/>
              <a:gd name="connsiteX3" fmla="*/ 2406147 w 2799501"/>
              <a:gd name="connsiteY3" fmla="*/ 431392 h 576637"/>
              <a:gd name="connsiteX4" fmla="*/ 1482124 w 2799501"/>
              <a:gd name="connsiteY4" fmla="*/ 564557 h 576637"/>
              <a:gd name="connsiteX5" fmla="*/ 143 w 2799501"/>
              <a:gd name="connsiteY5" fmla="*/ 95350 h 576637"/>
              <a:gd name="connsiteX0" fmla="*/ 149 w 3010317"/>
              <a:gd name="connsiteY0" fmla="*/ 84627 h 565914"/>
              <a:gd name="connsiteX1" fmla="*/ 1400850 w 3010317"/>
              <a:gd name="connsiteY1" fmla="*/ 1500 h 565914"/>
              <a:gd name="connsiteX2" fmla="*/ 3005756 w 3010317"/>
              <a:gd name="connsiteY2" fmla="*/ 105001 h 565914"/>
              <a:gd name="connsiteX3" fmla="*/ 2406153 w 3010317"/>
              <a:gd name="connsiteY3" fmla="*/ 420669 h 565914"/>
              <a:gd name="connsiteX4" fmla="*/ 1482130 w 3010317"/>
              <a:gd name="connsiteY4" fmla="*/ 553834 h 565914"/>
              <a:gd name="connsiteX5" fmla="*/ 149 w 3010317"/>
              <a:gd name="connsiteY5" fmla="*/ 84627 h 565914"/>
              <a:gd name="connsiteX0" fmla="*/ 149 w 3010318"/>
              <a:gd name="connsiteY0" fmla="*/ 84627 h 565914"/>
              <a:gd name="connsiteX1" fmla="*/ 1400850 w 3010318"/>
              <a:gd name="connsiteY1" fmla="*/ 1500 h 565914"/>
              <a:gd name="connsiteX2" fmla="*/ 3005756 w 3010318"/>
              <a:gd name="connsiteY2" fmla="*/ 105001 h 565914"/>
              <a:gd name="connsiteX3" fmla="*/ 2406153 w 3010318"/>
              <a:gd name="connsiteY3" fmla="*/ 420669 h 565914"/>
              <a:gd name="connsiteX4" fmla="*/ 1482130 w 3010318"/>
              <a:gd name="connsiteY4" fmla="*/ 553834 h 565914"/>
              <a:gd name="connsiteX5" fmla="*/ 149 w 3010318"/>
              <a:gd name="connsiteY5" fmla="*/ 84627 h 565914"/>
              <a:gd name="connsiteX0" fmla="*/ 149 w 3010318"/>
              <a:gd name="connsiteY0" fmla="*/ 27113 h 508400"/>
              <a:gd name="connsiteX1" fmla="*/ 1400850 w 3010318"/>
              <a:gd name="connsiteY1" fmla="*/ 55707 h 508400"/>
              <a:gd name="connsiteX2" fmla="*/ 3005756 w 3010318"/>
              <a:gd name="connsiteY2" fmla="*/ 47487 h 508400"/>
              <a:gd name="connsiteX3" fmla="*/ 2406153 w 3010318"/>
              <a:gd name="connsiteY3" fmla="*/ 363155 h 508400"/>
              <a:gd name="connsiteX4" fmla="*/ 1482130 w 3010318"/>
              <a:gd name="connsiteY4" fmla="*/ 496320 h 508400"/>
              <a:gd name="connsiteX5" fmla="*/ 149 w 3010318"/>
              <a:gd name="connsiteY5" fmla="*/ 27113 h 508400"/>
              <a:gd name="connsiteX0" fmla="*/ 138 w 3093671"/>
              <a:gd name="connsiteY0" fmla="*/ 35206 h 473711"/>
              <a:gd name="connsiteX1" fmla="*/ 1484203 w 3093671"/>
              <a:gd name="connsiteY1" fmla="*/ 23175 h 473711"/>
              <a:gd name="connsiteX2" fmla="*/ 3089109 w 3093671"/>
              <a:gd name="connsiteY2" fmla="*/ 14955 h 473711"/>
              <a:gd name="connsiteX3" fmla="*/ 2489506 w 3093671"/>
              <a:gd name="connsiteY3" fmla="*/ 330623 h 473711"/>
              <a:gd name="connsiteX4" fmla="*/ 1565483 w 3093671"/>
              <a:gd name="connsiteY4" fmla="*/ 463788 h 473711"/>
              <a:gd name="connsiteX5" fmla="*/ 138 w 3093671"/>
              <a:gd name="connsiteY5" fmla="*/ 35206 h 473711"/>
              <a:gd name="connsiteX0" fmla="*/ 9233 w 3102766"/>
              <a:gd name="connsiteY0" fmla="*/ 32220 h 432863"/>
              <a:gd name="connsiteX1" fmla="*/ 1493298 w 3102766"/>
              <a:gd name="connsiteY1" fmla="*/ 20189 h 432863"/>
              <a:gd name="connsiteX2" fmla="*/ 3098204 w 3102766"/>
              <a:gd name="connsiteY2" fmla="*/ 11969 h 432863"/>
              <a:gd name="connsiteX3" fmla="*/ 2498601 w 3102766"/>
              <a:gd name="connsiteY3" fmla="*/ 327637 h 432863"/>
              <a:gd name="connsiteX4" fmla="*/ 943393 w 3102766"/>
              <a:gd name="connsiteY4" fmla="*/ 420177 h 432863"/>
              <a:gd name="connsiteX5" fmla="*/ 9233 w 3102766"/>
              <a:gd name="connsiteY5" fmla="*/ 32220 h 432863"/>
              <a:gd name="connsiteX0" fmla="*/ 8862 w 3101165"/>
              <a:gd name="connsiteY0" fmla="*/ 32220 h 426334"/>
              <a:gd name="connsiteX1" fmla="*/ 1492927 w 3101165"/>
              <a:gd name="connsiteY1" fmla="*/ 20189 h 426334"/>
              <a:gd name="connsiteX2" fmla="*/ 3097833 w 3101165"/>
              <a:gd name="connsiteY2" fmla="*/ 11969 h 426334"/>
              <a:gd name="connsiteX3" fmla="*/ 2319593 w 3101165"/>
              <a:gd name="connsiteY3" fmla="*/ 266699 h 426334"/>
              <a:gd name="connsiteX4" fmla="*/ 943022 w 3101165"/>
              <a:gd name="connsiteY4" fmla="*/ 420177 h 426334"/>
              <a:gd name="connsiteX5" fmla="*/ 8862 w 3101165"/>
              <a:gd name="connsiteY5" fmla="*/ 32220 h 42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1165" h="426334">
                <a:moveTo>
                  <a:pt x="8862" y="32220"/>
                </a:moveTo>
                <a:cubicBezTo>
                  <a:pt x="100513" y="-34445"/>
                  <a:pt x="978099" y="23564"/>
                  <a:pt x="1492927" y="20189"/>
                </a:cubicBezTo>
                <a:lnTo>
                  <a:pt x="3097833" y="11969"/>
                </a:lnTo>
                <a:cubicBezTo>
                  <a:pt x="3151930" y="59817"/>
                  <a:pt x="2532723" y="232525"/>
                  <a:pt x="2319593" y="266699"/>
                </a:cubicBezTo>
                <a:cubicBezTo>
                  <a:pt x="2106463" y="300873"/>
                  <a:pt x="1328144" y="459257"/>
                  <a:pt x="943022" y="420177"/>
                </a:cubicBezTo>
                <a:cubicBezTo>
                  <a:pt x="557900" y="381097"/>
                  <a:pt x="-82789" y="98885"/>
                  <a:pt x="8862" y="32220"/>
                </a:cubicBezTo>
                <a:close/>
              </a:path>
            </a:pathLst>
          </a:custGeom>
          <a:solidFill>
            <a:srgbClr val="08B4C2">
              <a:alpha val="50000"/>
            </a:srgbClr>
          </a:solidFill>
          <a:ln>
            <a:solidFill>
              <a:srgbClr val="08B4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6" name="CuadroTexto 15"/>
          <p:cNvSpPr txBox="1"/>
          <p:nvPr/>
        </p:nvSpPr>
        <p:spPr>
          <a:xfrm>
            <a:off x="8623045" y="3030683"/>
            <a:ext cx="3427752" cy="1169551"/>
          </a:xfrm>
          <a:prstGeom prst="rect">
            <a:avLst/>
          </a:prstGeom>
          <a:noFill/>
        </p:spPr>
        <p:txBody>
          <a:bodyPr wrap="square" rtlCol="0">
            <a:spAutoFit/>
          </a:bodyPr>
          <a:lstStyle/>
          <a:p>
            <a:r>
              <a:rPr lang="es-ES" sz="7000" b="1" kern="0" smtClean="0">
                <a:solidFill>
                  <a:schemeClr val="bg1"/>
                </a:solidFill>
              </a:rPr>
              <a:t>75</a:t>
            </a:r>
            <a:r>
              <a:rPr lang="es-ES" sz="7000" kern="0" smtClean="0">
                <a:solidFill>
                  <a:schemeClr val="bg1"/>
                </a:solidFill>
              </a:rPr>
              <a:t>Hm</a:t>
            </a:r>
            <a:r>
              <a:rPr lang="es-ES" sz="7000" kern="0" baseline="30000" smtClean="0">
                <a:solidFill>
                  <a:schemeClr val="bg1"/>
                </a:solidFill>
              </a:rPr>
              <a:t>3</a:t>
            </a:r>
            <a:endParaRPr lang="es-CL" sz="7000" dirty="0">
              <a:solidFill>
                <a:schemeClr val="bg1"/>
              </a:solidFill>
            </a:endParaRPr>
          </a:p>
        </p:txBody>
      </p:sp>
    </p:spTree>
    <p:extLst>
      <p:ext uri="{BB962C8B-B14F-4D97-AF65-F5344CB8AC3E}">
        <p14:creationId xmlns:p14="http://schemas.microsoft.com/office/powerpoint/2010/main" val="2211833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24"/>
          <p:cNvSpPr txBox="1"/>
          <p:nvPr/>
        </p:nvSpPr>
        <p:spPr>
          <a:xfrm>
            <a:off x="8227324" y="1289930"/>
            <a:ext cx="3615809" cy="1678921"/>
          </a:xfrm>
          <a:prstGeom prst="rect">
            <a:avLst/>
          </a:prstGeom>
          <a:noFill/>
        </p:spPr>
        <p:txBody>
          <a:bodyPr wrap="square" lIns="121920" rIns="121920" rtlCol="0">
            <a:spAutoFit/>
          </a:bodyPr>
          <a:lstStyle/>
          <a:p>
            <a:pPr>
              <a:lnSpc>
                <a:spcPct val="90000"/>
              </a:lnSpc>
              <a:spcBef>
                <a:spcPts val="1067"/>
              </a:spcBef>
            </a:pPr>
            <a:r>
              <a:rPr lang="es-CL" sz="1400" dirty="0" smtClean="0"/>
              <a:t> </a:t>
            </a:r>
          </a:p>
          <a:p>
            <a:pPr marL="285750" indent="-285750">
              <a:lnSpc>
                <a:spcPct val="90000"/>
              </a:lnSpc>
              <a:spcBef>
                <a:spcPts val="1067"/>
              </a:spcBef>
              <a:buFont typeface="Arial" panose="020B0604020202020204" pitchFamily="34" charset="0"/>
              <a:buChar char="•"/>
            </a:pPr>
            <a:r>
              <a:rPr lang="es-CL" sz="1400" dirty="0" smtClean="0"/>
              <a:t>Se inició la construcción de esta planta para responder a la demanda de las zonas de </a:t>
            </a:r>
            <a:r>
              <a:rPr lang="es-CL" sz="1400" dirty="0" err="1" smtClean="0"/>
              <a:t>Chamisero</a:t>
            </a:r>
            <a:r>
              <a:rPr lang="es-CL" sz="1400" dirty="0" smtClean="0"/>
              <a:t> y </a:t>
            </a:r>
            <a:r>
              <a:rPr lang="es-CL" sz="1400" dirty="0" err="1" smtClean="0"/>
              <a:t>Chicureo</a:t>
            </a:r>
            <a:r>
              <a:rPr lang="es-CL" sz="1400" dirty="0" smtClean="0"/>
              <a:t>. </a:t>
            </a:r>
          </a:p>
          <a:p>
            <a:pPr marL="285750" indent="-285750">
              <a:lnSpc>
                <a:spcPct val="90000"/>
              </a:lnSpc>
              <a:spcBef>
                <a:spcPts val="1067"/>
              </a:spcBef>
              <a:buFont typeface="Arial" panose="020B0604020202020204" pitchFamily="34" charset="0"/>
              <a:buChar char="•"/>
            </a:pPr>
            <a:r>
              <a:rPr lang="es-CL" sz="1400" dirty="0" smtClean="0"/>
              <a:t>Entra en operación mayo 2018</a:t>
            </a:r>
            <a:r>
              <a:rPr lang="es-CL" sz="1400" dirty="0" smtClean="0"/>
              <a:t>.</a:t>
            </a:r>
          </a:p>
          <a:p>
            <a:pPr marL="285750" indent="-285750">
              <a:lnSpc>
                <a:spcPct val="90000"/>
              </a:lnSpc>
              <a:spcBef>
                <a:spcPts val="1067"/>
              </a:spcBef>
              <a:buFont typeface="Arial" panose="020B0604020202020204" pitchFamily="34" charset="0"/>
              <a:buChar char="•"/>
            </a:pPr>
            <a:r>
              <a:rPr lang="es-CL" sz="1400" dirty="0" smtClean="0"/>
              <a:t>Inversión asociada: $14.900 millones.</a:t>
            </a:r>
            <a:endParaRPr lang="es-CL" sz="1400" dirty="0"/>
          </a:p>
        </p:txBody>
      </p:sp>
      <p:sp>
        <p:nvSpPr>
          <p:cNvPr id="33" name="TextBox 42"/>
          <p:cNvSpPr txBox="1"/>
          <p:nvPr/>
        </p:nvSpPr>
        <p:spPr>
          <a:xfrm>
            <a:off x="8227324" y="4218517"/>
            <a:ext cx="3615809" cy="2260619"/>
          </a:xfrm>
          <a:prstGeom prst="rect">
            <a:avLst/>
          </a:prstGeom>
          <a:noFill/>
        </p:spPr>
        <p:txBody>
          <a:bodyPr wrap="square" lIns="121920" rIns="121920" rtlCol="0">
            <a:spAutoFit/>
          </a:bodyPr>
          <a:lstStyle/>
          <a:p>
            <a:pPr>
              <a:lnSpc>
                <a:spcPct val="90000"/>
              </a:lnSpc>
              <a:spcBef>
                <a:spcPts val="1067"/>
              </a:spcBef>
            </a:pPr>
            <a:r>
              <a:rPr lang="es-CL" sz="1400" dirty="0" smtClean="0"/>
              <a:t> </a:t>
            </a:r>
          </a:p>
          <a:p>
            <a:pPr marL="285750" indent="-285750">
              <a:lnSpc>
                <a:spcPct val="90000"/>
              </a:lnSpc>
              <a:spcBef>
                <a:spcPts val="1067"/>
              </a:spcBef>
              <a:buFont typeface="Arial" panose="020B0604020202020204" pitchFamily="34" charset="0"/>
              <a:buChar char="•"/>
            </a:pPr>
            <a:r>
              <a:rPr lang="es-CL" sz="1400" dirty="0" smtClean="0"/>
              <a:t>Se está migrando del uso de gas cloro a hipoclorito de sodio para disminuir los riesgos operativos que implica el manejo del gas cloro.</a:t>
            </a:r>
          </a:p>
          <a:p>
            <a:pPr marL="285750" indent="-285750">
              <a:lnSpc>
                <a:spcPct val="90000"/>
              </a:lnSpc>
              <a:spcBef>
                <a:spcPts val="1067"/>
              </a:spcBef>
              <a:buFont typeface="Arial" panose="020B0604020202020204" pitchFamily="34" charset="0"/>
              <a:buChar char="•"/>
            </a:pPr>
            <a:r>
              <a:rPr lang="es-CL" sz="1400" dirty="0" smtClean="0"/>
              <a:t>Se han ejecutado </a:t>
            </a:r>
            <a:r>
              <a:rPr lang="es-CL" sz="1400" dirty="0" smtClean="0"/>
              <a:t>3 de las 4 fases del </a:t>
            </a:r>
            <a:r>
              <a:rPr lang="es-CL" sz="1400" dirty="0" smtClean="0"/>
              <a:t>proyecto. Durante 2017 se completará la última fase.</a:t>
            </a:r>
          </a:p>
          <a:p>
            <a:pPr marL="285750" indent="-285750">
              <a:lnSpc>
                <a:spcPct val="90000"/>
              </a:lnSpc>
              <a:spcBef>
                <a:spcPts val="1067"/>
              </a:spcBef>
              <a:buFont typeface="Arial" panose="020B0604020202020204" pitchFamily="34" charset="0"/>
              <a:buChar char="•"/>
            </a:pPr>
            <a:r>
              <a:rPr lang="es-CL" sz="1400" dirty="0" smtClean="0"/>
              <a:t>Inversión asociada: $6.700 millones.</a:t>
            </a:r>
            <a:endParaRPr lang="es-CL" sz="1400" dirty="0"/>
          </a:p>
        </p:txBody>
      </p:sp>
      <p:sp>
        <p:nvSpPr>
          <p:cNvPr id="34" name="TextBox 46"/>
          <p:cNvSpPr txBox="1"/>
          <p:nvPr/>
        </p:nvSpPr>
        <p:spPr>
          <a:xfrm>
            <a:off x="392542" y="4218517"/>
            <a:ext cx="3460323" cy="2260619"/>
          </a:xfrm>
          <a:prstGeom prst="rect">
            <a:avLst/>
          </a:prstGeom>
          <a:noFill/>
        </p:spPr>
        <p:txBody>
          <a:bodyPr wrap="square" lIns="121920" rIns="121920" rtlCol="0">
            <a:spAutoFit/>
          </a:bodyPr>
          <a:lstStyle/>
          <a:p>
            <a:pPr algn="r">
              <a:lnSpc>
                <a:spcPct val="90000"/>
              </a:lnSpc>
              <a:spcBef>
                <a:spcPts val="1067"/>
              </a:spcBef>
            </a:pPr>
            <a:r>
              <a:rPr lang="es-CL" sz="1400" dirty="0" smtClean="0"/>
              <a:t> </a:t>
            </a:r>
          </a:p>
          <a:p>
            <a:pPr marL="285750" indent="-285750" algn="r">
              <a:lnSpc>
                <a:spcPct val="90000"/>
              </a:lnSpc>
              <a:spcBef>
                <a:spcPts val="1067"/>
              </a:spcBef>
              <a:buFont typeface="Arial" panose="020B0604020202020204" pitchFamily="34" charset="0"/>
              <a:buChar char="•"/>
            </a:pPr>
            <a:r>
              <a:rPr lang="es-CL" sz="1400" dirty="0" smtClean="0"/>
              <a:t>Se está construyendo una planta de abatimiento de arsénico en el recinto San Antonio que estará operativa en </a:t>
            </a:r>
            <a:r>
              <a:rPr lang="es-CL" sz="1400" dirty="0" smtClean="0"/>
              <a:t>2017.</a:t>
            </a:r>
            <a:endParaRPr lang="es-CL" sz="1400" dirty="0" smtClean="0"/>
          </a:p>
          <a:p>
            <a:pPr marL="285750" indent="-285750" algn="r">
              <a:lnSpc>
                <a:spcPct val="90000"/>
              </a:lnSpc>
              <a:spcBef>
                <a:spcPts val="1067"/>
              </a:spcBef>
              <a:buFont typeface="Arial" panose="020B0604020202020204" pitchFamily="34" charset="0"/>
              <a:buChar char="•"/>
            </a:pPr>
            <a:r>
              <a:rPr lang="es-CL" sz="1400" dirty="0" smtClean="0"/>
              <a:t>Adicionalmente se está ampliando la planta de Quilicura para tratar un caudal del 250 l/s y estará lista a fines de </a:t>
            </a:r>
            <a:r>
              <a:rPr lang="es-CL" sz="1400" dirty="0" smtClean="0"/>
              <a:t>2017.</a:t>
            </a:r>
          </a:p>
          <a:p>
            <a:pPr marL="285750" indent="-285750" algn="r">
              <a:lnSpc>
                <a:spcPct val="90000"/>
              </a:lnSpc>
              <a:spcBef>
                <a:spcPts val="1067"/>
              </a:spcBef>
              <a:buFont typeface="Arial" panose="020B0604020202020204" pitchFamily="34" charset="0"/>
              <a:buChar char="•"/>
            </a:pPr>
            <a:r>
              <a:rPr lang="es-CL" sz="1400" dirty="0" smtClean="0"/>
              <a:t>Inversión asociada: $7.200 millones.</a:t>
            </a:r>
            <a:endParaRPr lang="es-CL" sz="1400" dirty="0"/>
          </a:p>
        </p:txBody>
      </p:sp>
      <p:sp>
        <p:nvSpPr>
          <p:cNvPr id="39" name="TextBox 19"/>
          <p:cNvSpPr txBox="1"/>
          <p:nvPr/>
        </p:nvSpPr>
        <p:spPr>
          <a:xfrm>
            <a:off x="370398" y="1289930"/>
            <a:ext cx="3537784" cy="1678921"/>
          </a:xfrm>
          <a:prstGeom prst="rect">
            <a:avLst/>
          </a:prstGeom>
          <a:noFill/>
        </p:spPr>
        <p:txBody>
          <a:bodyPr wrap="square" lIns="121920" rIns="121920" rtlCol="0">
            <a:spAutoFit/>
          </a:bodyPr>
          <a:lstStyle/>
          <a:p>
            <a:pPr algn="r">
              <a:lnSpc>
                <a:spcPct val="90000"/>
              </a:lnSpc>
              <a:spcBef>
                <a:spcPts val="1067"/>
              </a:spcBef>
            </a:pPr>
            <a:r>
              <a:rPr lang="es-CL" sz="1400" dirty="0" smtClean="0"/>
              <a:t> </a:t>
            </a:r>
          </a:p>
          <a:p>
            <a:pPr marL="285750" indent="-285750" algn="r">
              <a:lnSpc>
                <a:spcPct val="90000"/>
              </a:lnSpc>
              <a:spcBef>
                <a:spcPts val="1067"/>
              </a:spcBef>
              <a:buFont typeface="Arial" panose="020B0604020202020204" pitchFamily="34" charset="0"/>
              <a:buChar char="•"/>
            </a:pPr>
            <a:r>
              <a:rPr lang="es-CL" sz="1400" dirty="0" smtClean="0"/>
              <a:t>Incremento de capacidad de 0,8 m</a:t>
            </a:r>
            <a:r>
              <a:rPr lang="es-CL" sz="1400" baseline="30000" dirty="0" smtClean="0"/>
              <a:t>3</a:t>
            </a:r>
            <a:r>
              <a:rPr lang="es-CL" sz="1400" dirty="0" smtClean="0"/>
              <a:t>/s a 1,25 m</a:t>
            </a:r>
            <a:r>
              <a:rPr lang="es-CL" sz="1400" baseline="30000" dirty="0" smtClean="0"/>
              <a:t>3</a:t>
            </a:r>
            <a:r>
              <a:rPr lang="es-CL" sz="1400" dirty="0" smtClean="0"/>
              <a:t>/s en Planta Padre </a:t>
            </a:r>
            <a:r>
              <a:rPr lang="es-CL" sz="1400" dirty="0" smtClean="0"/>
              <a:t>Hurtado.</a:t>
            </a:r>
            <a:endParaRPr lang="es-CL" sz="1400" dirty="0" smtClean="0"/>
          </a:p>
          <a:p>
            <a:pPr marL="285750" indent="-285750" algn="r">
              <a:lnSpc>
                <a:spcPct val="90000"/>
              </a:lnSpc>
              <a:spcBef>
                <a:spcPts val="1067"/>
              </a:spcBef>
              <a:buFont typeface="Arial" panose="020B0604020202020204" pitchFamily="34" charset="0"/>
              <a:buChar char="•"/>
            </a:pPr>
            <a:r>
              <a:rPr lang="es-CL" sz="1400" dirty="0" smtClean="0"/>
              <a:t>Se está construyendo un estanque de regulación con capacidad de 2.000 </a:t>
            </a:r>
            <a:r>
              <a:rPr lang="es-CL" sz="1400" dirty="0" smtClean="0"/>
              <a:t>m</a:t>
            </a:r>
            <a:r>
              <a:rPr lang="es-CL" sz="1400" baseline="30000" dirty="0" smtClean="0"/>
              <a:t>3</a:t>
            </a:r>
            <a:r>
              <a:rPr lang="es-CL" sz="1400" dirty="0" smtClean="0"/>
              <a:t>.</a:t>
            </a:r>
          </a:p>
          <a:p>
            <a:pPr marL="285750" indent="-285750" algn="r">
              <a:lnSpc>
                <a:spcPct val="90000"/>
              </a:lnSpc>
              <a:spcBef>
                <a:spcPts val="1067"/>
              </a:spcBef>
              <a:buFont typeface="Arial" panose="020B0604020202020204" pitchFamily="34" charset="0"/>
              <a:buChar char="•"/>
            </a:pPr>
            <a:r>
              <a:rPr lang="es-CL" sz="1400" dirty="0" smtClean="0"/>
              <a:t>Inversión asociada: $1.600 millones</a:t>
            </a:r>
            <a:endParaRPr lang="es-CL" sz="1400" dirty="0"/>
          </a:p>
        </p:txBody>
      </p:sp>
      <p:sp>
        <p:nvSpPr>
          <p:cNvPr id="2" name="Título 1"/>
          <p:cNvSpPr>
            <a:spLocks noGrp="1"/>
          </p:cNvSpPr>
          <p:nvPr>
            <p:ph type="title"/>
          </p:nvPr>
        </p:nvSpPr>
        <p:spPr/>
        <p:txBody>
          <a:bodyPr/>
          <a:lstStyle/>
          <a:p>
            <a:r>
              <a:rPr lang="es-CL" dirty="0" smtClean="0"/>
              <a:t>INVERSIONES EN PRODUCCIÓN DE AGUA POTABLE</a:t>
            </a:r>
            <a:endParaRPr lang="es-CL" dirty="0"/>
          </a:p>
        </p:txBody>
      </p:sp>
      <p:sp>
        <p:nvSpPr>
          <p:cNvPr id="23" name="Freeform 39"/>
          <p:cNvSpPr/>
          <p:nvPr/>
        </p:nvSpPr>
        <p:spPr>
          <a:xfrm>
            <a:off x="7670143" y="1561989"/>
            <a:ext cx="4158629" cy="3048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p>
        </p:txBody>
      </p:sp>
      <p:sp>
        <p:nvSpPr>
          <p:cNvPr id="24" name="Freeform 41"/>
          <p:cNvSpPr/>
          <p:nvPr/>
        </p:nvSpPr>
        <p:spPr>
          <a:xfrm flipV="1">
            <a:off x="7670143" y="4218828"/>
            <a:ext cx="4158629" cy="3048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dirty="0"/>
          </a:p>
        </p:txBody>
      </p:sp>
      <p:sp>
        <p:nvSpPr>
          <p:cNvPr id="25" name="Freeform 44"/>
          <p:cNvSpPr/>
          <p:nvPr/>
        </p:nvSpPr>
        <p:spPr>
          <a:xfrm flipH="1">
            <a:off x="392542" y="1561989"/>
            <a:ext cx="4084124" cy="3048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3200"/>
          </a:p>
        </p:txBody>
      </p:sp>
      <p:sp>
        <p:nvSpPr>
          <p:cNvPr id="26" name="Freeform 45"/>
          <p:cNvSpPr/>
          <p:nvPr/>
        </p:nvSpPr>
        <p:spPr>
          <a:xfrm flipH="1" flipV="1">
            <a:off x="392542" y="4218828"/>
            <a:ext cx="4084124" cy="3048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3200" dirty="0"/>
          </a:p>
        </p:txBody>
      </p:sp>
      <p:sp>
        <p:nvSpPr>
          <p:cNvPr id="27" name="Oval 4"/>
          <p:cNvSpPr/>
          <p:nvPr/>
        </p:nvSpPr>
        <p:spPr>
          <a:xfrm>
            <a:off x="4498810" y="1479285"/>
            <a:ext cx="3185729" cy="3185729"/>
          </a:xfrm>
          <a:prstGeom prst="ellipse">
            <a:avLst/>
          </a:prstGeom>
          <a:noFill/>
          <a:ln w="19050" cmpd="sng">
            <a:solidFill>
              <a:schemeClr val="accent1"/>
            </a:solidFill>
          </a:ln>
          <a:effectLst/>
        </p:spPr>
        <p:style>
          <a:lnRef idx="0">
            <a:scrgbClr r="0" g="0" b="0"/>
          </a:lnRef>
          <a:fillRef idx="1">
            <a:scrgbClr r="0" g="0" b="0"/>
          </a:fillRef>
          <a:effectRef idx="2">
            <a:scrgbClr r="0" g="0" b="0"/>
          </a:effectRef>
          <a:fontRef idx="minor">
            <a:schemeClr val="dk1">
              <a:hueOff val="0"/>
              <a:satOff val="0"/>
              <a:lumOff val="0"/>
              <a:alphaOff val="0"/>
            </a:schemeClr>
          </a:fontRef>
        </p:style>
      </p:sp>
      <p:sp>
        <p:nvSpPr>
          <p:cNvPr id="28" name="Freeform 5"/>
          <p:cNvSpPr/>
          <p:nvPr/>
        </p:nvSpPr>
        <p:spPr>
          <a:xfrm>
            <a:off x="4290630" y="1271105"/>
            <a:ext cx="1529652" cy="1529652"/>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1"/>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300212" tIns="300212" rIns="300212" bIns="300212" numCol="1" spcCol="1270" anchor="ctr" anchorCtr="0">
            <a:noAutofit/>
          </a:bodyPr>
          <a:lstStyle/>
          <a:p>
            <a:pPr algn="ctr" defTabSz="888978">
              <a:lnSpc>
                <a:spcPct val="90000"/>
              </a:lnSpc>
              <a:spcBef>
                <a:spcPct val="0"/>
              </a:spcBef>
              <a:spcAft>
                <a:spcPct val="35000"/>
              </a:spcAft>
            </a:pPr>
            <a:r>
              <a:rPr lang="es-CL" sz="2000" dirty="0" smtClean="0">
                <a:solidFill>
                  <a:srgbClr val="FFFFFF"/>
                </a:solidFill>
              </a:rPr>
              <a:t>Aumento de </a:t>
            </a:r>
            <a:br>
              <a:rPr lang="es-CL" sz="2000" dirty="0" smtClean="0">
                <a:solidFill>
                  <a:srgbClr val="FFFFFF"/>
                </a:solidFill>
              </a:rPr>
            </a:br>
            <a:r>
              <a:rPr lang="es-CL" sz="2000" dirty="0" smtClean="0">
                <a:solidFill>
                  <a:srgbClr val="FFFFFF"/>
                </a:solidFill>
              </a:rPr>
              <a:t>Capacidad</a:t>
            </a:r>
            <a:endParaRPr lang="es-CL" sz="2000" dirty="0">
              <a:solidFill>
                <a:srgbClr val="FFFFFF"/>
              </a:solidFill>
            </a:endParaRPr>
          </a:p>
        </p:txBody>
      </p:sp>
      <p:sp>
        <p:nvSpPr>
          <p:cNvPr id="29" name="Freeform 6"/>
          <p:cNvSpPr/>
          <p:nvPr/>
        </p:nvSpPr>
        <p:spPr>
          <a:xfrm>
            <a:off x="6363067" y="1271105"/>
            <a:ext cx="1529652" cy="1529652"/>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3"/>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300212" tIns="300212" rIns="300212" bIns="300212" numCol="1" spcCol="1270" anchor="ctr" anchorCtr="0">
            <a:noAutofit/>
          </a:bodyPr>
          <a:lstStyle/>
          <a:p>
            <a:pPr algn="ctr" defTabSz="888978">
              <a:lnSpc>
                <a:spcPct val="90000"/>
              </a:lnSpc>
              <a:spcBef>
                <a:spcPct val="0"/>
              </a:spcBef>
              <a:spcAft>
                <a:spcPct val="35000"/>
              </a:spcAft>
            </a:pPr>
            <a:r>
              <a:rPr lang="es-CL" sz="2000" dirty="0" smtClean="0">
                <a:solidFill>
                  <a:srgbClr val="FFFFFF"/>
                </a:solidFill>
              </a:rPr>
              <a:t>Nueva Planta</a:t>
            </a:r>
            <a:br>
              <a:rPr lang="es-CL" sz="2000" dirty="0" smtClean="0">
                <a:solidFill>
                  <a:srgbClr val="FFFFFF"/>
                </a:solidFill>
              </a:rPr>
            </a:br>
            <a:r>
              <a:rPr lang="es-CL" sz="2000" dirty="0" err="1" smtClean="0">
                <a:solidFill>
                  <a:srgbClr val="FFFFFF"/>
                </a:solidFill>
              </a:rPr>
              <a:t>Chamisero</a:t>
            </a:r>
            <a:endParaRPr lang="es-CL" sz="2000" dirty="0">
              <a:solidFill>
                <a:srgbClr val="FFFFFF"/>
              </a:solidFill>
            </a:endParaRPr>
          </a:p>
        </p:txBody>
      </p:sp>
      <p:sp>
        <p:nvSpPr>
          <p:cNvPr id="30" name="Freeform 7"/>
          <p:cNvSpPr/>
          <p:nvPr/>
        </p:nvSpPr>
        <p:spPr>
          <a:xfrm>
            <a:off x="4290630" y="3343542"/>
            <a:ext cx="1529652" cy="1529652"/>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5"/>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300212" tIns="300212" rIns="300212" bIns="300212" numCol="1" spcCol="1270" anchor="ctr" anchorCtr="0">
            <a:noAutofit/>
          </a:bodyPr>
          <a:lstStyle/>
          <a:p>
            <a:pPr algn="ctr" defTabSz="888978">
              <a:lnSpc>
                <a:spcPct val="90000"/>
              </a:lnSpc>
              <a:spcBef>
                <a:spcPct val="0"/>
              </a:spcBef>
              <a:spcAft>
                <a:spcPct val="35000"/>
              </a:spcAft>
            </a:pPr>
            <a:r>
              <a:rPr lang="es-CL" sz="2000" dirty="0" smtClean="0">
                <a:solidFill>
                  <a:srgbClr val="FFFFFF"/>
                </a:solidFill>
              </a:rPr>
              <a:t>Abatimiento </a:t>
            </a:r>
            <a:br>
              <a:rPr lang="es-CL" sz="2000" dirty="0" smtClean="0">
                <a:solidFill>
                  <a:srgbClr val="FFFFFF"/>
                </a:solidFill>
              </a:rPr>
            </a:br>
            <a:r>
              <a:rPr lang="es-CL" sz="2000" dirty="0" smtClean="0">
                <a:solidFill>
                  <a:srgbClr val="FFFFFF"/>
                </a:solidFill>
              </a:rPr>
              <a:t>de Arsénico</a:t>
            </a:r>
            <a:endParaRPr lang="es-CL" sz="2000" dirty="0">
              <a:solidFill>
                <a:srgbClr val="FFFFFF"/>
              </a:solidFill>
            </a:endParaRPr>
          </a:p>
        </p:txBody>
      </p:sp>
      <p:sp>
        <p:nvSpPr>
          <p:cNvPr id="31" name="Freeform 8"/>
          <p:cNvSpPr/>
          <p:nvPr/>
        </p:nvSpPr>
        <p:spPr>
          <a:xfrm>
            <a:off x="6363067" y="3343542"/>
            <a:ext cx="1529652" cy="1529652"/>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rgbClr val="000066"/>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300212" tIns="300212" rIns="300212" bIns="300212" numCol="1" spcCol="1270" anchor="ctr" anchorCtr="0">
            <a:noAutofit/>
          </a:bodyPr>
          <a:lstStyle/>
          <a:p>
            <a:pPr algn="ctr" defTabSz="888978">
              <a:lnSpc>
                <a:spcPct val="90000"/>
              </a:lnSpc>
              <a:spcBef>
                <a:spcPct val="0"/>
              </a:spcBef>
              <a:spcAft>
                <a:spcPct val="35000"/>
              </a:spcAft>
            </a:pPr>
            <a:r>
              <a:rPr lang="es-CL" sz="2000" dirty="0" smtClean="0">
                <a:solidFill>
                  <a:srgbClr val="FFFFFF"/>
                </a:solidFill>
              </a:rPr>
              <a:t>Migración de </a:t>
            </a:r>
            <a:br>
              <a:rPr lang="es-CL" sz="2000" dirty="0" smtClean="0">
                <a:solidFill>
                  <a:srgbClr val="FFFFFF"/>
                </a:solidFill>
              </a:rPr>
            </a:br>
            <a:r>
              <a:rPr lang="es-CL" sz="2000" dirty="0" smtClean="0">
                <a:solidFill>
                  <a:srgbClr val="FFFFFF"/>
                </a:solidFill>
              </a:rPr>
              <a:t>Gas Cloro</a:t>
            </a:r>
            <a:endParaRPr lang="es-CL" sz="2000" dirty="0">
              <a:solidFill>
                <a:srgbClr val="FFFFFF"/>
              </a:solidFill>
            </a:endParaRPr>
          </a:p>
        </p:txBody>
      </p:sp>
      <p:cxnSp>
        <p:nvCxnSpPr>
          <p:cNvPr id="35" name="Straight Connector 49"/>
          <p:cNvCxnSpPr/>
          <p:nvPr/>
        </p:nvCxnSpPr>
        <p:spPr>
          <a:xfrm>
            <a:off x="6095060" y="1497348"/>
            <a:ext cx="0" cy="3149600"/>
          </a:xfrm>
          <a:prstGeom prst="line">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51"/>
          <p:cNvCxnSpPr/>
          <p:nvPr/>
        </p:nvCxnSpPr>
        <p:spPr>
          <a:xfrm rot="5400000">
            <a:off x="6091673" y="1497348"/>
            <a:ext cx="0" cy="3149600"/>
          </a:xfrm>
          <a:prstGeom prst="line">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4350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8894" y="296863"/>
            <a:ext cx="10830219" cy="6264865"/>
          </a:xfrm>
          <a:prstGeom prst="rect">
            <a:avLst/>
          </a:prstGeom>
        </p:spPr>
      </p:pic>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56600" y="211668"/>
            <a:ext cx="288000" cy="288661"/>
          </a:xfrm>
          <a:prstGeom prst="rect">
            <a:avLst/>
          </a:prstGeom>
          <a:ln>
            <a:solidFill>
              <a:schemeClr val="bg1"/>
            </a:solidFill>
          </a:ln>
        </p:spPr>
      </p:pic>
      <p:sp>
        <p:nvSpPr>
          <p:cNvPr id="2" name="CuadroTexto 1"/>
          <p:cNvSpPr txBox="1"/>
          <p:nvPr/>
        </p:nvSpPr>
        <p:spPr>
          <a:xfrm>
            <a:off x="5824465" y="229384"/>
            <a:ext cx="2123325" cy="369332"/>
          </a:xfrm>
          <a:prstGeom prst="rect">
            <a:avLst/>
          </a:prstGeom>
          <a:noFill/>
        </p:spPr>
        <p:txBody>
          <a:bodyPr wrap="square" rtlCol="0">
            <a:spAutoFit/>
          </a:bodyPr>
          <a:lstStyle/>
          <a:p>
            <a:pPr defTabSz="914377"/>
            <a:r>
              <a:rPr lang="es-CL" b="1" dirty="0" smtClean="0">
                <a:solidFill>
                  <a:srgbClr val="042534"/>
                </a:solidFill>
              </a:rPr>
              <a:t>BIOFACTOR</a:t>
            </a:r>
            <a:r>
              <a:rPr lang="es-ES" b="1" dirty="0" smtClean="0">
                <a:solidFill>
                  <a:srgbClr val="042534"/>
                </a:solidFill>
              </a:rPr>
              <a:t>ÍA</a:t>
            </a:r>
            <a:endParaRPr lang="es-CL" b="1" dirty="0">
              <a:solidFill>
                <a:srgbClr val="042534"/>
              </a:solidFill>
            </a:endParaRPr>
          </a:p>
        </p:txBody>
      </p:sp>
      <p:sp>
        <p:nvSpPr>
          <p:cNvPr id="10" name="CuadroTexto 9"/>
          <p:cNvSpPr txBox="1"/>
          <p:nvPr/>
        </p:nvSpPr>
        <p:spPr>
          <a:xfrm>
            <a:off x="8335469" y="2218948"/>
            <a:ext cx="2821512" cy="369332"/>
          </a:xfrm>
          <a:prstGeom prst="rect">
            <a:avLst/>
          </a:prstGeom>
          <a:noFill/>
        </p:spPr>
        <p:txBody>
          <a:bodyPr wrap="square" rtlCol="0">
            <a:spAutoFit/>
          </a:bodyPr>
          <a:lstStyle/>
          <a:p>
            <a:pPr defTabSz="914377"/>
            <a:r>
              <a:rPr lang="es-CL" b="1" dirty="0" smtClean="0">
                <a:solidFill>
                  <a:srgbClr val="042534"/>
                </a:solidFill>
              </a:rPr>
              <a:t>100% AUTO-GENERACI</a:t>
            </a:r>
            <a:r>
              <a:rPr lang="es-ES" b="1" dirty="0" smtClean="0">
                <a:solidFill>
                  <a:srgbClr val="042534"/>
                </a:solidFill>
              </a:rPr>
              <a:t>ÓN</a:t>
            </a:r>
            <a:endParaRPr lang="es-CL" b="1" dirty="0">
              <a:solidFill>
                <a:srgbClr val="042534"/>
              </a:solidFill>
            </a:endParaRPr>
          </a:p>
        </p:txBody>
      </p:sp>
      <p:sp>
        <p:nvSpPr>
          <p:cNvPr id="12" name="CuadroTexto 11"/>
          <p:cNvSpPr txBox="1"/>
          <p:nvPr/>
        </p:nvSpPr>
        <p:spPr>
          <a:xfrm>
            <a:off x="8882584" y="3829133"/>
            <a:ext cx="2074740" cy="369332"/>
          </a:xfrm>
          <a:prstGeom prst="rect">
            <a:avLst/>
          </a:prstGeom>
          <a:noFill/>
        </p:spPr>
        <p:txBody>
          <a:bodyPr wrap="square" rtlCol="0">
            <a:spAutoFit/>
          </a:bodyPr>
          <a:lstStyle/>
          <a:p>
            <a:pPr defTabSz="914377"/>
            <a:r>
              <a:rPr lang="es-CL" b="1" dirty="0" smtClean="0">
                <a:solidFill>
                  <a:srgbClr val="042534"/>
                </a:solidFill>
              </a:rPr>
              <a:t>AGUA LIMPIA</a:t>
            </a:r>
            <a:endParaRPr lang="es-CL" b="1" dirty="0">
              <a:solidFill>
                <a:srgbClr val="042534"/>
              </a:solidFill>
            </a:endParaRPr>
          </a:p>
        </p:txBody>
      </p:sp>
      <p:sp>
        <p:nvSpPr>
          <p:cNvPr id="13" name="CuadroTexto 12"/>
          <p:cNvSpPr txBox="1"/>
          <p:nvPr/>
        </p:nvSpPr>
        <p:spPr>
          <a:xfrm>
            <a:off x="8294732" y="5208441"/>
            <a:ext cx="2443880" cy="666786"/>
          </a:xfrm>
          <a:prstGeom prst="rect">
            <a:avLst/>
          </a:prstGeom>
          <a:noFill/>
        </p:spPr>
        <p:txBody>
          <a:bodyPr wrap="square" rtlCol="0">
            <a:spAutoFit/>
          </a:bodyPr>
          <a:lstStyle/>
          <a:p>
            <a:pPr defTabSz="914377"/>
            <a:r>
              <a:rPr lang="es-CL" b="1" dirty="0" smtClean="0">
                <a:solidFill>
                  <a:srgbClr val="08B4C3"/>
                </a:solidFill>
              </a:rPr>
              <a:t>Bios</a:t>
            </a:r>
            <a:r>
              <a:rPr lang="es-ES" b="1" dirty="0" err="1" smtClean="0">
                <a:solidFill>
                  <a:srgbClr val="08B4C3"/>
                </a:solidFill>
              </a:rPr>
              <a:t>ólidos</a:t>
            </a:r>
            <a:endParaRPr lang="es-CL" b="1" dirty="0">
              <a:solidFill>
                <a:srgbClr val="08B4C3"/>
              </a:solidFill>
            </a:endParaRPr>
          </a:p>
          <a:p>
            <a:pPr defTabSz="914377"/>
            <a:r>
              <a:rPr lang="es-CL" b="1" dirty="0" smtClean="0">
                <a:solidFill>
                  <a:srgbClr val="042534"/>
                </a:solidFill>
              </a:rPr>
              <a:t>0% </a:t>
            </a:r>
            <a:r>
              <a:rPr lang="es-ES" b="1" dirty="0" smtClean="0">
                <a:solidFill>
                  <a:srgbClr val="042534"/>
                </a:solidFill>
              </a:rPr>
              <a:t>CONTAMINACIÓN</a:t>
            </a:r>
            <a:endParaRPr lang="es-CL" b="1" dirty="0">
              <a:solidFill>
                <a:srgbClr val="042534"/>
              </a:solidFill>
            </a:endParaRPr>
          </a:p>
        </p:txBody>
      </p:sp>
      <p:sp>
        <p:nvSpPr>
          <p:cNvPr id="15" name="CuadroTexto 14"/>
          <p:cNvSpPr txBox="1"/>
          <p:nvPr/>
        </p:nvSpPr>
        <p:spPr>
          <a:xfrm>
            <a:off x="1329312" y="5277058"/>
            <a:ext cx="3528237" cy="666786"/>
          </a:xfrm>
          <a:prstGeom prst="rect">
            <a:avLst/>
          </a:prstGeom>
          <a:noFill/>
        </p:spPr>
        <p:txBody>
          <a:bodyPr wrap="square" rtlCol="0">
            <a:spAutoFit/>
          </a:bodyPr>
          <a:lstStyle/>
          <a:p>
            <a:pPr algn="r" defTabSz="914377"/>
            <a:r>
              <a:rPr lang="es-CL" b="1" dirty="0" smtClean="0">
                <a:solidFill>
                  <a:srgbClr val="08B4C3"/>
                </a:solidFill>
              </a:rPr>
              <a:t>Biog</a:t>
            </a:r>
            <a:r>
              <a:rPr lang="es-ES" b="1" dirty="0" smtClean="0">
                <a:solidFill>
                  <a:srgbClr val="08B4C3"/>
                </a:solidFill>
              </a:rPr>
              <a:t>á</a:t>
            </a:r>
            <a:r>
              <a:rPr lang="es-CL" b="1" dirty="0" smtClean="0">
                <a:solidFill>
                  <a:srgbClr val="08B4C3"/>
                </a:solidFill>
              </a:rPr>
              <a:t>s</a:t>
            </a:r>
            <a:endParaRPr lang="es-CL" b="1" dirty="0">
              <a:solidFill>
                <a:srgbClr val="08B4C3"/>
              </a:solidFill>
            </a:endParaRPr>
          </a:p>
          <a:p>
            <a:pPr algn="r" defTabSz="914377"/>
            <a:r>
              <a:rPr lang="es-CL" b="1" dirty="0" smtClean="0">
                <a:solidFill>
                  <a:srgbClr val="042534"/>
                </a:solidFill>
              </a:rPr>
              <a:t>100% RESIDUOS A ENERG</a:t>
            </a:r>
            <a:r>
              <a:rPr lang="es-ES" b="1" dirty="0" smtClean="0">
                <a:solidFill>
                  <a:srgbClr val="042534"/>
                </a:solidFill>
              </a:rPr>
              <a:t>ÍA</a:t>
            </a:r>
            <a:endParaRPr lang="es-CL" b="1" dirty="0">
              <a:solidFill>
                <a:srgbClr val="042534"/>
              </a:solidFill>
            </a:endParaRPr>
          </a:p>
        </p:txBody>
      </p:sp>
      <p:sp>
        <p:nvSpPr>
          <p:cNvPr id="16" name="CuadroTexto 15"/>
          <p:cNvSpPr txBox="1"/>
          <p:nvPr/>
        </p:nvSpPr>
        <p:spPr>
          <a:xfrm>
            <a:off x="7923918" y="1760764"/>
            <a:ext cx="2821512" cy="338554"/>
          </a:xfrm>
          <a:prstGeom prst="rect">
            <a:avLst/>
          </a:prstGeom>
          <a:noFill/>
        </p:spPr>
        <p:txBody>
          <a:bodyPr wrap="square" rtlCol="0">
            <a:spAutoFit/>
          </a:bodyPr>
          <a:lstStyle/>
          <a:p>
            <a:pPr defTabSz="914377"/>
            <a:r>
              <a:rPr lang="es-CL" sz="1600" smtClean="0">
                <a:solidFill>
                  <a:prstClr val="black"/>
                </a:solidFill>
              </a:rPr>
              <a:t>procesos</a:t>
            </a:r>
            <a:endParaRPr lang="es-CL" sz="1600">
              <a:solidFill>
                <a:prstClr val="black"/>
              </a:solidFill>
            </a:endParaRPr>
          </a:p>
        </p:txBody>
      </p:sp>
      <p:sp>
        <p:nvSpPr>
          <p:cNvPr id="3" name="CuadroTexto 2"/>
          <p:cNvSpPr txBox="1"/>
          <p:nvPr/>
        </p:nvSpPr>
        <p:spPr>
          <a:xfrm>
            <a:off x="5292516" y="4055159"/>
            <a:ext cx="2607148" cy="923330"/>
          </a:xfrm>
          <a:prstGeom prst="rect">
            <a:avLst/>
          </a:prstGeom>
          <a:noFill/>
        </p:spPr>
        <p:txBody>
          <a:bodyPr wrap="square" rtlCol="0">
            <a:spAutoFit/>
          </a:bodyPr>
          <a:lstStyle/>
          <a:p>
            <a:pPr algn="ctr" defTabSz="914377"/>
            <a:r>
              <a:rPr lang="es-ES_tradnl" b="1" dirty="0" smtClean="0">
                <a:solidFill>
                  <a:srgbClr val="FED100"/>
                </a:solidFill>
              </a:rPr>
              <a:t>De agua descontaminada</a:t>
            </a:r>
            <a:r>
              <a:rPr lang="es-ES_tradnl" b="1" dirty="0">
                <a:solidFill>
                  <a:srgbClr val="FED100"/>
                </a:solidFill>
              </a:rPr>
              <a:t/>
            </a:r>
            <a:br>
              <a:rPr lang="es-ES_tradnl" b="1" dirty="0">
                <a:solidFill>
                  <a:srgbClr val="FED100"/>
                </a:solidFill>
              </a:rPr>
            </a:br>
            <a:r>
              <a:rPr lang="es-ES_tradnl" b="1" dirty="0" smtClean="0">
                <a:solidFill>
                  <a:srgbClr val="FED100"/>
                </a:solidFill>
              </a:rPr>
              <a:t>Transformamos tus desechos en </a:t>
            </a:r>
            <a:r>
              <a:rPr lang="es-ES_tradnl" b="1" dirty="0" err="1" smtClean="0">
                <a:solidFill>
                  <a:srgbClr val="FED100"/>
                </a:solidFill>
              </a:rPr>
              <a:t>energ</a:t>
            </a:r>
            <a:r>
              <a:rPr lang="es-ES" b="1" dirty="0" err="1" smtClean="0">
                <a:solidFill>
                  <a:srgbClr val="FED100"/>
                </a:solidFill>
              </a:rPr>
              <a:t>ía</a:t>
            </a:r>
            <a:endParaRPr lang="es-ES_tradnl" b="1" dirty="0">
              <a:solidFill>
                <a:srgbClr val="FED100"/>
              </a:solidFill>
            </a:endParaRPr>
          </a:p>
        </p:txBody>
      </p:sp>
      <p:sp>
        <p:nvSpPr>
          <p:cNvPr id="4" name="CuadroTexto 3"/>
          <p:cNvSpPr txBox="1"/>
          <p:nvPr/>
        </p:nvSpPr>
        <p:spPr>
          <a:xfrm>
            <a:off x="815263" y="4071201"/>
            <a:ext cx="3433149" cy="646331"/>
          </a:xfrm>
          <a:prstGeom prst="rect">
            <a:avLst/>
          </a:prstGeom>
          <a:noFill/>
        </p:spPr>
        <p:txBody>
          <a:bodyPr wrap="square" rtlCol="0">
            <a:spAutoFit/>
          </a:bodyPr>
          <a:lstStyle/>
          <a:p>
            <a:pPr algn="r" defTabSz="914377"/>
            <a:r>
              <a:rPr lang="es-ES_tradnl" b="1" dirty="0" smtClean="0">
                <a:solidFill>
                  <a:srgbClr val="08B4C3"/>
                </a:solidFill>
              </a:rPr>
              <a:t>La Ciudad</a:t>
            </a:r>
          </a:p>
          <a:p>
            <a:pPr algn="r" defTabSz="914377"/>
            <a:r>
              <a:rPr lang="es-CL" b="1" dirty="0" smtClean="0">
                <a:solidFill>
                  <a:srgbClr val="042534"/>
                </a:solidFill>
              </a:rPr>
              <a:t>O% EMISI</a:t>
            </a:r>
            <a:r>
              <a:rPr lang="es-ES" b="1" dirty="0" err="1" smtClean="0">
                <a:solidFill>
                  <a:srgbClr val="042534"/>
                </a:solidFill>
              </a:rPr>
              <a:t>Ó</a:t>
            </a:r>
            <a:r>
              <a:rPr lang="es-CL" b="1" dirty="0" smtClean="0">
                <a:solidFill>
                  <a:srgbClr val="042534"/>
                </a:solidFill>
              </a:rPr>
              <a:t>N</a:t>
            </a:r>
            <a:endParaRPr lang="es-CL" b="1" dirty="0">
              <a:solidFill>
                <a:srgbClr val="042534"/>
              </a:solidFill>
            </a:endParaRPr>
          </a:p>
        </p:txBody>
      </p:sp>
      <p:sp>
        <p:nvSpPr>
          <p:cNvPr id="19" name="CuadroTexto 18"/>
          <p:cNvSpPr txBox="1"/>
          <p:nvPr/>
        </p:nvSpPr>
        <p:spPr>
          <a:xfrm>
            <a:off x="5584667" y="3703221"/>
            <a:ext cx="2123325" cy="461665"/>
          </a:xfrm>
          <a:prstGeom prst="rect">
            <a:avLst/>
          </a:prstGeom>
          <a:noFill/>
        </p:spPr>
        <p:txBody>
          <a:bodyPr wrap="square" rtlCol="0">
            <a:spAutoFit/>
          </a:bodyPr>
          <a:lstStyle/>
          <a:p>
            <a:pPr algn="ctr" defTabSz="914377"/>
            <a:r>
              <a:rPr lang="es-CL" sz="2400" b="1" dirty="0">
                <a:solidFill>
                  <a:srgbClr val="FED100"/>
                </a:solidFill>
              </a:rPr>
              <a:t>100%</a:t>
            </a:r>
          </a:p>
        </p:txBody>
      </p:sp>
      <p:pic>
        <p:nvPicPr>
          <p:cNvPr id="5" name="Imagen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06318" y="2793439"/>
            <a:ext cx="680022" cy="841932"/>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0038" y="5539191"/>
            <a:ext cx="766460" cy="1021947"/>
          </a:xfrm>
          <a:prstGeom prst="rect">
            <a:avLst/>
          </a:prstGeom>
        </p:spPr>
      </p:pic>
      <p:sp>
        <p:nvSpPr>
          <p:cNvPr id="7" name="CuadroTexto 6"/>
          <p:cNvSpPr txBox="1"/>
          <p:nvPr/>
        </p:nvSpPr>
        <p:spPr>
          <a:xfrm>
            <a:off x="920663" y="793305"/>
            <a:ext cx="394221" cy="369332"/>
          </a:xfrm>
          <a:prstGeom prst="rect">
            <a:avLst/>
          </a:prstGeom>
          <a:solidFill>
            <a:schemeClr val="bg1"/>
          </a:solidFill>
        </p:spPr>
        <p:txBody>
          <a:bodyPr wrap="square" rtlCol="0">
            <a:spAutoFit/>
          </a:bodyPr>
          <a:lstStyle/>
          <a:p>
            <a:endParaRPr lang="es-CL" dirty="0"/>
          </a:p>
        </p:txBody>
      </p:sp>
      <p:sp>
        <p:nvSpPr>
          <p:cNvPr id="6" name="Título 5"/>
          <p:cNvSpPr>
            <a:spLocks noGrp="1"/>
          </p:cNvSpPr>
          <p:nvPr>
            <p:ph type="title"/>
          </p:nvPr>
        </p:nvSpPr>
        <p:spPr/>
        <p:txBody>
          <a:bodyPr/>
          <a:lstStyle/>
          <a:p>
            <a:r>
              <a:rPr lang="es-CL" dirty="0" smtClean="0"/>
              <a:t>ECONOMÍA CIRCULAR</a:t>
            </a:r>
            <a:endParaRPr lang="es-CL" dirty="0"/>
          </a:p>
        </p:txBody>
      </p:sp>
    </p:spTree>
    <p:extLst>
      <p:ext uri="{BB962C8B-B14F-4D97-AF65-F5344CB8AC3E}">
        <p14:creationId xmlns:p14="http://schemas.microsoft.com/office/powerpoint/2010/main" val="3193221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15111" y="-158045"/>
            <a:ext cx="4290683" cy="7294516"/>
          </a:xfrm>
          <a:prstGeom prst="rect">
            <a:avLst/>
          </a:prstGeom>
        </p:spPr>
      </p:pic>
      <p:pic>
        <p:nvPicPr>
          <p:cNvPr id="3" name="Imagen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42312" y="-329438"/>
            <a:ext cx="6185081" cy="7264487"/>
          </a:xfrm>
          <a:prstGeom prst="rect">
            <a:avLst/>
          </a:prstGeom>
        </p:spPr>
      </p:pic>
      <p:pic>
        <p:nvPicPr>
          <p:cNvPr id="5" name="Imagen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049" y="-53008"/>
            <a:ext cx="3349129" cy="7045147"/>
          </a:xfrm>
          <a:prstGeom prst="rect">
            <a:avLst/>
          </a:prstGeom>
        </p:spPr>
      </p:pic>
      <p:sp>
        <p:nvSpPr>
          <p:cNvPr id="24" name="Rectángulo 23"/>
          <p:cNvSpPr/>
          <p:nvPr/>
        </p:nvSpPr>
        <p:spPr>
          <a:xfrm>
            <a:off x="239185" y="3193912"/>
            <a:ext cx="11713633" cy="579971"/>
          </a:xfrm>
          <a:prstGeom prst="rect">
            <a:avLst/>
          </a:prstGeom>
          <a:solidFill>
            <a:srgbClr val="052534">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ES_tradnl">
              <a:solidFill>
                <a:prstClr val="white"/>
              </a:solidFill>
            </a:endParaRPr>
          </a:p>
        </p:txBody>
      </p:sp>
      <p:pic>
        <p:nvPicPr>
          <p:cNvPr id="20" name="Imagen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56600" y="211668"/>
            <a:ext cx="288000" cy="288661"/>
          </a:xfrm>
          <a:prstGeom prst="rect">
            <a:avLst/>
          </a:prstGeom>
          <a:ln>
            <a:solidFill>
              <a:schemeClr val="bg1"/>
            </a:solidFill>
          </a:ln>
        </p:spPr>
      </p:pic>
      <p:sp>
        <p:nvSpPr>
          <p:cNvPr id="25" name="Rectángulo 24"/>
          <p:cNvSpPr/>
          <p:nvPr/>
        </p:nvSpPr>
        <p:spPr>
          <a:xfrm>
            <a:off x="3724669" y="3231464"/>
            <a:ext cx="3791387" cy="461665"/>
          </a:xfrm>
          <a:prstGeom prst="rect">
            <a:avLst/>
          </a:prstGeom>
          <a:noFill/>
        </p:spPr>
        <p:txBody>
          <a:bodyPr wrap="square">
            <a:spAutoFit/>
          </a:bodyPr>
          <a:lstStyle/>
          <a:p>
            <a:pPr algn="ctr" defTabSz="914377"/>
            <a:r>
              <a:rPr lang="es-ES_tradnl" sz="2400" b="1" dirty="0">
                <a:solidFill>
                  <a:srgbClr val="FFD101"/>
                </a:solidFill>
              </a:rPr>
              <a:t>BIOGAS</a:t>
            </a:r>
          </a:p>
        </p:txBody>
      </p:sp>
      <p:sp>
        <p:nvSpPr>
          <p:cNvPr id="28" name="Rectángulo 27"/>
          <p:cNvSpPr/>
          <p:nvPr/>
        </p:nvSpPr>
        <p:spPr>
          <a:xfrm>
            <a:off x="239185" y="3231463"/>
            <a:ext cx="2784467" cy="461665"/>
          </a:xfrm>
          <a:prstGeom prst="rect">
            <a:avLst/>
          </a:prstGeom>
          <a:noFill/>
        </p:spPr>
        <p:txBody>
          <a:bodyPr wrap="square">
            <a:spAutoFit/>
          </a:bodyPr>
          <a:lstStyle/>
          <a:p>
            <a:pPr algn="ctr" defTabSz="914377"/>
            <a:r>
              <a:rPr lang="es-ES_tradnl" sz="2400" b="1" dirty="0">
                <a:solidFill>
                  <a:srgbClr val="FFD101"/>
                </a:solidFill>
              </a:rPr>
              <a:t>AGUA TRATADA</a:t>
            </a:r>
          </a:p>
        </p:txBody>
      </p:sp>
      <p:sp>
        <p:nvSpPr>
          <p:cNvPr id="30" name="Rectángulo 29"/>
          <p:cNvSpPr/>
          <p:nvPr/>
        </p:nvSpPr>
        <p:spPr>
          <a:xfrm>
            <a:off x="8217073" y="3231464"/>
            <a:ext cx="3735744" cy="461665"/>
          </a:xfrm>
          <a:prstGeom prst="rect">
            <a:avLst/>
          </a:prstGeom>
          <a:noFill/>
        </p:spPr>
        <p:txBody>
          <a:bodyPr wrap="square">
            <a:spAutoFit/>
          </a:bodyPr>
          <a:lstStyle/>
          <a:p>
            <a:pPr algn="ctr" defTabSz="914377"/>
            <a:r>
              <a:rPr lang="es-ES_tradnl" sz="2400" b="1" dirty="0">
                <a:solidFill>
                  <a:srgbClr val="FFD101"/>
                </a:solidFill>
              </a:rPr>
              <a:t>BIOSOLIDOS</a:t>
            </a:r>
          </a:p>
        </p:txBody>
      </p:sp>
      <p:sp>
        <p:nvSpPr>
          <p:cNvPr id="15" name="Rectángulo 14"/>
          <p:cNvSpPr/>
          <p:nvPr/>
        </p:nvSpPr>
        <p:spPr>
          <a:xfrm>
            <a:off x="3966520" y="3959213"/>
            <a:ext cx="4160872" cy="1364733"/>
          </a:xfrm>
          <a:prstGeom prst="rect">
            <a:avLst/>
          </a:prstGeom>
          <a:solidFill>
            <a:srgbClr val="052635">
              <a:alpha val="75000"/>
            </a:srgbClr>
          </a:solidFill>
        </p:spPr>
        <p:txBody>
          <a:bodyPr wrap="square">
            <a:spAutoFit/>
          </a:bodyPr>
          <a:lstStyle/>
          <a:p>
            <a:pPr defTabSz="914377"/>
            <a:r>
              <a:rPr lang="es-CL" sz="2667" b="1" dirty="0">
                <a:solidFill>
                  <a:srgbClr val="FFD101"/>
                </a:solidFill>
              </a:rPr>
              <a:t>45.990.665 </a:t>
            </a:r>
            <a:r>
              <a:rPr lang="es-CL" sz="2667" b="1" dirty="0" err="1" smtClean="0">
                <a:solidFill>
                  <a:srgbClr val="FFD101"/>
                </a:solidFill>
              </a:rPr>
              <a:t>kWh</a:t>
            </a:r>
            <a:endParaRPr lang="es-CL" sz="2667" b="1" dirty="0">
              <a:solidFill>
                <a:srgbClr val="FFD101"/>
              </a:solidFill>
            </a:endParaRPr>
          </a:p>
          <a:p>
            <a:pPr defTabSz="914377"/>
            <a:r>
              <a:rPr lang="es-CL" sz="1867" dirty="0">
                <a:solidFill>
                  <a:srgbClr val="FFD101"/>
                </a:solidFill>
              </a:rPr>
              <a:t>de energía eléctrica fue producida por los motores de cogeneración de Aguas Andinas en 2016.</a:t>
            </a:r>
          </a:p>
        </p:txBody>
      </p:sp>
      <p:sp>
        <p:nvSpPr>
          <p:cNvPr id="16" name="Rectángulo 15"/>
          <p:cNvSpPr/>
          <p:nvPr/>
        </p:nvSpPr>
        <p:spPr>
          <a:xfrm>
            <a:off x="8470264" y="4387903"/>
            <a:ext cx="3782776" cy="1364733"/>
          </a:xfrm>
          <a:prstGeom prst="rect">
            <a:avLst/>
          </a:prstGeom>
          <a:solidFill>
            <a:srgbClr val="052635">
              <a:alpha val="75000"/>
            </a:srgbClr>
          </a:solidFill>
        </p:spPr>
        <p:txBody>
          <a:bodyPr wrap="square">
            <a:spAutoFit/>
          </a:bodyPr>
          <a:lstStyle/>
          <a:p>
            <a:pPr defTabSz="914377"/>
            <a:r>
              <a:rPr lang="es-CL" sz="2667" b="1" dirty="0">
                <a:solidFill>
                  <a:srgbClr val="FFD101"/>
                </a:solidFill>
              </a:rPr>
              <a:t>+ 43,8%</a:t>
            </a:r>
          </a:p>
          <a:p>
            <a:pPr defTabSz="914377"/>
            <a:r>
              <a:rPr lang="es-CL" sz="1867" dirty="0">
                <a:solidFill>
                  <a:srgbClr val="FFD101"/>
                </a:solidFill>
              </a:rPr>
              <a:t>de los biosólidos se destinados a</a:t>
            </a:r>
          </a:p>
          <a:p>
            <a:pPr defTabSz="914377"/>
            <a:r>
              <a:rPr lang="es-CL" sz="1867" dirty="0">
                <a:solidFill>
                  <a:srgbClr val="FFD101"/>
                </a:solidFill>
              </a:rPr>
              <a:t>la recuperación de suelos agrícolas en 2016.</a:t>
            </a:r>
          </a:p>
        </p:txBody>
      </p:sp>
      <p:sp>
        <p:nvSpPr>
          <p:cNvPr id="17" name="Rectángulo 16"/>
          <p:cNvSpPr/>
          <p:nvPr/>
        </p:nvSpPr>
        <p:spPr>
          <a:xfrm>
            <a:off x="3925156" y="5471402"/>
            <a:ext cx="4279293" cy="1364733"/>
          </a:xfrm>
          <a:prstGeom prst="rect">
            <a:avLst/>
          </a:prstGeom>
          <a:solidFill>
            <a:srgbClr val="052635">
              <a:alpha val="75000"/>
            </a:srgbClr>
          </a:solidFill>
        </p:spPr>
        <p:txBody>
          <a:bodyPr wrap="square">
            <a:spAutoFit/>
          </a:bodyPr>
          <a:lstStyle/>
          <a:p>
            <a:pPr defTabSz="914377"/>
            <a:r>
              <a:rPr lang="es-CL" sz="2667" b="1" dirty="0">
                <a:solidFill>
                  <a:srgbClr val="FFD101"/>
                </a:solidFill>
              </a:rPr>
              <a:t>78,44%</a:t>
            </a:r>
          </a:p>
          <a:p>
            <a:pPr defTabSz="914377"/>
            <a:r>
              <a:rPr lang="es-CL" sz="1867" dirty="0">
                <a:solidFill>
                  <a:srgbClr val="FFD101"/>
                </a:solidFill>
              </a:rPr>
              <a:t>de la demanda energética de la planta Trebal-Mapocho fue abastecida con biogás.</a:t>
            </a:r>
          </a:p>
        </p:txBody>
      </p:sp>
      <p:sp>
        <p:nvSpPr>
          <p:cNvPr id="18" name="Rectángulo 17"/>
          <p:cNvSpPr/>
          <p:nvPr/>
        </p:nvSpPr>
        <p:spPr>
          <a:xfrm>
            <a:off x="85231" y="4684095"/>
            <a:ext cx="3236236" cy="1652055"/>
          </a:xfrm>
          <a:prstGeom prst="rect">
            <a:avLst/>
          </a:prstGeom>
          <a:solidFill>
            <a:srgbClr val="052635">
              <a:alpha val="75000"/>
            </a:srgbClr>
          </a:solidFill>
        </p:spPr>
        <p:txBody>
          <a:bodyPr wrap="square">
            <a:spAutoFit/>
          </a:bodyPr>
          <a:lstStyle/>
          <a:p>
            <a:pPr defTabSz="914377"/>
            <a:r>
              <a:rPr lang="es-CL" sz="2667" b="1" dirty="0" smtClean="0">
                <a:solidFill>
                  <a:srgbClr val="FFD101"/>
                </a:solidFill>
              </a:rPr>
              <a:t>580,7 mm</a:t>
            </a:r>
            <a:endParaRPr lang="es-CL" sz="2667" b="1" dirty="0">
              <a:solidFill>
                <a:srgbClr val="FFD101"/>
              </a:solidFill>
            </a:endParaRPr>
          </a:p>
          <a:p>
            <a:pPr defTabSz="914377"/>
            <a:r>
              <a:rPr lang="es-CL" sz="1867" dirty="0">
                <a:solidFill>
                  <a:srgbClr val="FFD101"/>
                </a:solidFill>
              </a:rPr>
              <a:t>de metros cúbicos fue el volumen de agua limpia</a:t>
            </a:r>
          </a:p>
          <a:p>
            <a:pPr defTabSz="914377"/>
            <a:r>
              <a:rPr lang="es-CL" sz="1867" dirty="0">
                <a:solidFill>
                  <a:srgbClr val="FFD101"/>
                </a:solidFill>
              </a:rPr>
              <a:t>reintegrada a los cauces naturales en 2016.</a:t>
            </a:r>
          </a:p>
        </p:txBody>
      </p:sp>
      <p:sp>
        <p:nvSpPr>
          <p:cNvPr id="4" name="Título 3"/>
          <p:cNvSpPr>
            <a:spLocks noGrp="1"/>
          </p:cNvSpPr>
          <p:nvPr>
            <p:ph type="title"/>
          </p:nvPr>
        </p:nvSpPr>
        <p:spPr/>
        <p:txBody>
          <a:bodyPr/>
          <a:lstStyle/>
          <a:p>
            <a:r>
              <a:rPr lang="es-CL" dirty="0" smtClean="0">
                <a:solidFill>
                  <a:schemeClr val="bg1"/>
                </a:solidFill>
              </a:rPr>
              <a:t>CAMBIO DE PARADIGMA: DE TRATAMIENTO A </a:t>
            </a:r>
            <a:br>
              <a:rPr lang="es-CL" dirty="0" smtClean="0">
                <a:solidFill>
                  <a:schemeClr val="bg1"/>
                </a:solidFill>
              </a:rPr>
            </a:br>
            <a:r>
              <a:rPr lang="es-CL" dirty="0" smtClean="0">
                <a:solidFill>
                  <a:schemeClr val="bg1"/>
                </a:solidFill>
              </a:rPr>
              <a:t>GESTIÓN DE RECURSOS</a:t>
            </a:r>
            <a:endParaRPr lang="es-CL" dirty="0">
              <a:solidFill>
                <a:schemeClr val="bg1"/>
              </a:solidFill>
            </a:endParaRPr>
          </a:p>
        </p:txBody>
      </p:sp>
    </p:spTree>
    <p:extLst>
      <p:ext uri="{BB962C8B-B14F-4D97-AF65-F5344CB8AC3E}">
        <p14:creationId xmlns:p14="http://schemas.microsoft.com/office/powerpoint/2010/main" val="313413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MARCO REGULATORIO</a:t>
            </a:r>
            <a:endParaRPr lang="es-CL" dirty="0"/>
          </a:p>
        </p:txBody>
      </p:sp>
    </p:spTree>
    <p:extLst>
      <p:ext uri="{BB962C8B-B14F-4D97-AF65-F5344CB8AC3E}">
        <p14:creationId xmlns:p14="http://schemas.microsoft.com/office/powerpoint/2010/main" val="3916735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L" dirty="0" smtClean="0"/>
              <a:t>INDUSTRIA SANITARIA CHILENA</a:t>
            </a:r>
            <a:endParaRPr lang="es-CL" dirty="0"/>
          </a:p>
        </p:txBody>
      </p:sp>
      <p:grpSp>
        <p:nvGrpSpPr>
          <p:cNvPr id="88" name="Grupo 87"/>
          <p:cNvGrpSpPr/>
          <p:nvPr/>
        </p:nvGrpSpPr>
        <p:grpSpPr>
          <a:xfrm>
            <a:off x="481223" y="1483289"/>
            <a:ext cx="7662582" cy="4513797"/>
            <a:chOff x="260037" y="1635232"/>
            <a:chExt cx="7740761" cy="3936687"/>
          </a:xfrm>
        </p:grpSpPr>
        <p:sp>
          <p:nvSpPr>
            <p:cNvPr id="5" name="Isosceles Triangle 3"/>
            <p:cNvSpPr>
              <a:spLocks noChangeAspect="1"/>
            </p:cNvSpPr>
            <p:nvPr/>
          </p:nvSpPr>
          <p:spPr>
            <a:xfrm>
              <a:off x="260037" y="1635232"/>
              <a:ext cx="2928325" cy="1968219"/>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6" name="Isosceles Triangle 4"/>
            <p:cNvSpPr>
              <a:spLocks noChangeAspect="1"/>
            </p:cNvSpPr>
            <p:nvPr/>
          </p:nvSpPr>
          <p:spPr>
            <a:xfrm rot="10800000">
              <a:off x="786143" y="1635232"/>
              <a:ext cx="947987" cy="637172"/>
            </a:xfrm>
            <a:prstGeom prst="triangle">
              <a:avLst/>
            </a:prstGeom>
            <a:gradFill flip="none" rotWithShape="1">
              <a:gsLst>
                <a:gs pos="0">
                  <a:schemeClr val="accent1">
                    <a:lumMod val="75000"/>
                  </a:schemeClr>
                </a:gs>
                <a:gs pos="100000">
                  <a:schemeClr val="accent1">
                    <a:shade val="100000"/>
                    <a:satMod val="115000"/>
                  </a:schemeClr>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7" name="Isosceles Triangle 5"/>
            <p:cNvSpPr>
              <a:spLocks noChangeAspect="1"/>
            </p:cNvSpPr>
            <p:nvPr/>
          </p:nvSpPr>
          <p:spPr>
            <a:xfrm rot="10800000">
              <a:off x="260037" y="3603700"/>
              <a:ext cx="2928325" cy="1968219"/>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grpSp>
          <p:nvGrpSpPr>
            <p:cNvPr id="8" name="Group 7"/>
            <p:cNvGrpSpPr/>
            <p:nvPr/>
          </p:nvGrpSpPr>
          <p:grpSpPr>
            <a:xfrm>
              <a:off x="2665399" y="1635232"/>
              <a:ext cx="2928325" cy="3936687"/>
              <a:chOff x="755576" y="1338821"/>
              <a:chExt cx="1872208" cy="2952515"/>
            </a:xfrm>
          </p:grpSpPr>
          <p:sp>
            <p:nvSpPr>
              <p:cNvPr id="9" name="Isosceles Triangle 8"/>
              <p:cNvSpPr>
                <a:spLocks noChangeAspect="1"/>
              </p:cNvSpPr>
              <p:nvPr/>
            </p:nvSpPr>
            <p:spPr>
              <a:xfrm>
                <a:off x="755576" y="1338822"/>
                <a:ext cx="1872208" cy="1476164"/>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0" name="Isosceles Triangle 9"/>
              <p:cNvSpPr>
                <a:spLocks noChangeAspect="1"/>
              </p:cNvSpPr>
              <p:nvPr/>
            </p:nvSpPr>
            <p:spPr>
              <a:xfrm rot="10800000">
                <a:off x="1091939" y="1338821"/>
                <a:ext cx="606090" cy="477879"/>
              </a:xfrm>
              <a:prstGeom prst="triangle">
                <a:avLst/>
              </a:prstGeom>
              <a:gradFill flip="none" rotWithShape="1">
                <a:gsLst>
                  <a:gs pos="0">
                    <a:schemeClr val="accent3">
                      <a:lumMod val="75000"/>
                    </a:schemeClr>
                  </a:gs>
                  <a:gs pos="100000">
                    <a:schemeClr val="accent3"/>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1" name="Isosceles Triangle 10"/>
              <p:cNvSpPr>
                <a:spLocks noChangeAspect="1"/>
              </p:cNvSpPr>
              <p:nvPr/>
            </p:nvSpPr>
            <p:spPr>
              <a:xfrm rot="10800000">
                <a:off x="755576" y="2815172"/>
                <a:ext cx="1872208" cy="1476164"/>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grpSp>
        <p:grpSp>
          <p:nvGrpSpPr>
            <p:cNvPr id="12" name="Group 11"/>
            <p:cNvGrpSpPr/>
            <p:nvPr/>
          </p:nvGrpSpPr>
          <p:grpSpPr>
            <a:xfrm>
              <a:off x="5072473" y="1635232"/>
              <a:ext cx="2928325" cy="3936687"/>
              <a:chOff x="755576" y="1338821"/>
              <a:chExt cx="1872208" cy="2952515"/>
            </a:xfrm>
          </p:grpSpPr>
          <p:sp>
            <p:nvSpPr>
              <p:cNvPr id="13" name="Isosceles Triangle 12"/>
              <p:cNvSpPr>
                <a:spLocks noChangeAspect="1"/>
              </p:cNvSpPr>
              <p:nvPr/>
            </p:nvSpPr>
            <p:spPr>
              <a:xfrm>
                <a:off x="755576" y="1338822"/>
                <a:ext cx="1872208" cy="1476164"/>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4" name="Isosceles Triangle 13"/>
              <p:cNvSpPr>
                <a:spLocks noChangeAspect="1"/>
              </p:cNvSpPr>
              <p:nvPr/>
            </p:nvSpPr>
            <p:spPr>
              <a:xfrm rot="10800000">
                <a:off x="1091939" y="1338821"/>
                <a:ext cx="606090" cy="477879"/>
              </a:xfrm>
              <a:prstGeom prst="triangle">
                <a:avLst/>
              </a:prstGeom>
              <a:gradFill flip="none" rotWithShape="1">
                <a:gsLst>
                  <a:gs pos="0">
                    <a:schemeClr val="accent5">
                      <a:lumMod val="75000"/>
                    </a:schemeClr>
                  </a:gs>
                  <a:gs pos="100000">
                    <a:schemeClr val="accent5"/>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5" name="Isosceles Triangle 14"/>
              <p:cNvSpPr>
                <a:spLocks noChangeAspect="1"/>
              </p:cNvSpPr>
              <p:nvPr/>
            </p:nvSpPr>
            <p:spPr>
              <a:xfrm rot="10800000">
                <a:off x="755576" y="2815172"/>
                <a:ext cx="1872208" cy="1476164"/>
              </a:xfrm>
              <a:prstGeom prs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grpSp>
        <p:sp>
          <p:nvSpPr>
            <p:cNvPr id="24" name="TextBox 26"/>
            <p:cNvSpPr txBox="1"/>
            <p:nvPr/>
          </p:nvSpPr>
          <p:spPr>
            <a:xfrm>
              <a:off x="261509" y="3127721"/>
              <a:ext cx="2925381" cy="420564"/>
            </a:xfrm>
            <a:prstGeom prst="rect">
              <a:avLst/>
            </a:prstGeom>
            <a:noFill/>
          </p:spPr>
          <p:txBody>
            <a:bodyPr wrap="square" rtlCol="0">
              <a:spAutoFit/>
            </a:bodyPr>
            <a:lstStyle/>
            <a:p>
              <a:pPr algn="ctr"/>
              <a:r>
                <a:rPr lang="en-US" sz="2133" dirty="0" smtClean="0">
                  <a:solidFill>
                    <a:srgbClr val="FFFFFF"/>
                  </a:solidFill>
                </a:rPr>
                <a:t>1998</a:t>
              </a:r>
              <a:endParaRPr lang="en-US" sz="2133" dirty="0">
                <a:solidFill>
                  <a:srgbClr val="FFFFFF"/>
                </a:solidFill>
              </a:endParaRPr>
            </a:p>
          </p:txBody>
        </p:sp>
        <p:sp>
          <p:nvSpPr>
            <p:cNvPr id="25" name="TextBox 27"/>
            <p:cNvSpPr txBox="1"/>
            <p:nvPr/>
          </p:nvSpPr>
          <p:spPr>
            <a:xfrm>
              <a:off x="2666871" y="2799490"/>
              <a:ext cx="2925381" cy="748795"/>
            </a:xfrm>
            <a:prstGeom prst="rect">
              <a:avLst/>
            </a:prstGeom>
            <a:noFill/>
          </p:spPr>
          <p:txBody>
            <a:bodyPr wrap="square" rtlCol="0">
              <a:spAutoFit/>
            </a:bodyPr>
            <a:lstStyle/>
            <a:p>
              <a:pPr algn="ctr"/>
              <a:r>
                <a:rPr lang="en-US" sz="2133" dirty="0" smtClean="0">
                  <a:solidFill>
                    <a:srgbClr val="FFFFFF"/>
                  </a:solidFill>
                </a:rPr>
                <a:t>Dos </a:t>
              </a:r>
              <a:r>
                <a:rPr lang="en-US" sz="2133" dirty="0" err="1" smtClean="0">
                  <a:solidFill>
                    <a:srgbClr val="FFFFFF"/>
                  </a:solidFill>
                </a:rPr>
                <a:t>Modelos</a:t>
              </a:r>
              <a:r>
                <a:rPr lang="en-US" sz="2133" dirty="0" smtClean="0">
                  <a:solidFill>
                    <a:srgbClr val="FFFFFF"/>
                  </a:solidFill>
                </a:rPr>
                <a:t> </a:t>
              </a:r>
              <a:r>
                <a:rPr lang="en-US" sz="2133" dirty="0" err="1" smtClean="0">
                  <a:solidFill>
                    <a:srgbClr val="FFFFFF"/>
                  </a:solidFill>
                </a:rPr>
                <a:t>Concesionarios</a:t>
              </a:r>
              <a:endParaRPr lang="en-US" sz="2133" dirty="0">
                <a:solidFill>
                  <a:srgbClr val="FFFFFF"/>
                </a:solidFill>
              </a:endParaRPr>
            </a:p>
          </p:txBody>
        </p:sp>
        <p:sp>
          <p:nvSpPr>
            <p:cNvPr id="26" name="TextBox 28"/>
            <p:cNvSpPr txBox="1"/>
            <p:nvPr/>
          </p:nvSpPr>
          <p:spPr>
            <a:xfrm>
              <a:off x="5073945" y="3127721"/>
              <a:ext cx="2925381" cy="420564"/>
            </a:xfrm>
            <a:prstGeom prst="rect">
              <a:avLst/>
            </a:prstGeom>
            <a:noFill/>
          </p:spPr>
          <p:txBody>
            <a:bodyPr wrap="square" rtlCol="0">
              <a:spAutoFit/>
            </a:bodyPr>
            <a:lstStyle/>
            <a:p>
              <a:pPr algn="ctr"/>
              <a:r>
                <a:rPr lang="en-US" sz="2133" dirty="0" smtClean="0">
                  <a:solidFill>
                    <a:srgbClr val="FFFFFF"/>
                  </a:solidFill>
                </a:rPr>
                <a:t>96%</a:t>
              </a:r>
              <a:endParaRPr lang="en-US" sz="2133" dirty="0">
                <a:solidFill>
                  <a:srgbClr val="FFFFFF"/>
                </a:solidFill>
              </a:endParaRPr>
            </a:p>
          </p:txBody>
        </p:sp>
        <p:sp>
          <p:nvSpPr>
            <p:cNvPr id="28" name="TextBox 30"/>
            <p:cNvSpPr txBox="1"/>
            <p:nvPr/>
          </p:nvSpPr>
          <p:spPr>
            <a:xfrm>
              <a:off x="261509" y="3743718"/>
              <a:ext cx="2925381" cy="543867"/>
            </a:xfrm>
            <a:prstGeom prst="rect">
              <a:avLst/>
            </a:prstGeom>
            <a:noFill/>
          </p:spPr>
          <p:txBody>
            <a:bodyPr wrap="square" rtlCol="0">
              <a:spAutoFit/>
            </a:bodyPr>
            <a:lstStyle/>
            <a:p>
              <a:pPr algn="ctr"/>
              <a:r>
                <a:rPr lang="en-US" sz="1467" dirty="0" err="1" smtClean="0">
                  <a:solidFill>
                    <a:srgbClr val="FFFFFF"/>
                  </a:solidFill>
                </a:rPr>
                <a:t>Comienza</a:t>
              </a:r>
              <a:r>
                <a:rPr lang="en-US" sz="1467" dirty="0" smtClean="0">
                  <a:solidFill>
                    <a:srgbClr val="FFFFFF"/>
                  </a:solidFill>
                </a:rPr>
                <a:t> el </a:t>
              </a:r>
              <a:r>
                <a:rPr lang="en-US" sz="1467" dirty="0" err="1" smtClean="0">
                  <a:solidFill>
                    <a:srgbClr val="FFFFFF"/>
                  </a:solidFill>
                </a:rPr>
                <a:t>proceso</a:t>
              </a:r>
              <a:r>
                <a:rPr lang="en-US" sz="1467" dirty="0" smtClean="0">
                  <a:solidFill>
                    <a:srgbClr val="FFFFFF"/>
                  </a:solidFill>
                </a:rPr>
                <a:t> de</a:t>
              </a:r>
              <a:br>
                <a:rPr lang="en-US" sz="1467" dirty="0" smtClean="0">
                  <a:solidFill>
                    <a:srgbClr val="FFFFFF"/>
                  </a:solidFill>
                </a:rPr>
              </a:br>
              <a:r>
                <a:rPr lang="en-US" sz="1467" dirty="0" err="1" smtClean="0">
                  <a:solidFill>
                    <a:srgbClr val="FFFFFF"/>
                  </a:solidFill>
                </a:rPr>
                <a:t>privatización</a:t>
              </a:r>
              <a:endParaRPr lang="en-US" sz="1467" dirty="0">
                <a:solidFill>
                  <a:srgbClr val="FFFFFF"/>
                </a:solidFill>
              </a:endParaRPr>
            </a:p>
          </p:txBody>
        </p:sp>
        <p:sp>
          <p:nvSpPr>
            <p:cNvPr id="29" name="TextBox 34"/>
            <p:cNvSpPr txBox="1"/>
            <p:nvPr/>
          </p:nvSpPr>
          <p:spPr>
            <a:xfrm>
              <a:off x="2666871" y="3743718"/>
              <a:ext cx="2925381" cy="995401"/>
            </a:xfrm>
            <a:prstGeom prst="rect">
              <a:avLst/>
            </a:prstGeom>
            <a:noFill/>
          </p:spPr>
          <p:txBody>
            <a:bodyPr wrap="square" rtlCol="0">
              <a:spAutoFit/>
            </a:bodyPr>
            <a:lstStyle/>
            <a:p>
              <a:pPr algn="ctr"/>
              <a:r>
                <a:rPr lang="en-US" sz="1467" dirty="0" err="1" smtClean="0">
                  <a:solidFill>
                    <a:srgbClr val="FFFFFF"/>
                  </a:solidFill>
                </a:rPr>
                <a:t>Concesión</a:t>
              </a:r>
              <a:r>
                <a:rPr lang="en-US" sz="1467" dirty="0" smtClean="0">
                  <a:solidFill>
                    <a:srgbClr val="FFFFFF"/>
                  </a:solidFill>
                </a:rPr>
                <a:t> </a:t>
              </a:r>
              <a:r>
                <a:rPr lang="en-US" sz="1467" dirty="0" err="1" smtClean="0">
                  <a:solidFill>
                    <a:srgbClr val="FFFFFF"/>
                  </a:solidFill>
                </a:rPr>
                <a:t>Indefinida</a:t>
              </a:r>
              <a:endParaRPr lang="en-US" sz="1467" dirty="0" smtClean="0">
                <a:solidFill>
                  <a:srgbClr val="FFFFFF"/>
                </a:solidFill>
              </a:endParaRPr>
            </a:p>
            <a:p>
              <a:pPr algn="ctr"/>
              <a:endParaRPr lang="en-US" sz="1467" dirty="0">
                <a:solidFill>
                  <a:srgbClr val="FFFFFF"/>
                </a:solidFill>
              </a:endParaRPr>
            </a:p>
            <a:p>
              <a:pPr algn="ctr"/>
              <a:r>
                <a:rPr lang="en-US" sz="1467" dirty="0" err="1" smtClean="0">
                  <a:solidFill>
                    <a:srgbClr val="FFFFFF"/>
                  </a:solidFill>
                </a:rPr>
                <a:t>Concesión</a:t>
              </a:r>
              <a:r>
                <a:rPr lang="en-US" sz="1467" dirty="0" smtClean="0">
                  <a:solidFill>
                    <a:srgbClr val="FFFFFF"/>
                  </a:solidFill>
                </a:rPr>
                <a:t> </a:t>
              </a:r>
              <a:r>
                <a:rPr lang="en-US" sz="1467" dirty="0" err="1" smtClean="0">
                  <a:solidFill>
                    <a:srgbClr val="FFFFFF"/>
                  </a:solidFill>
                </a:rPr>
                <a:t>por</a:t>
              </a:r>
              <a:r>
                <a:rPr lang="en-US" sz="1467" dirty="0" smtClean="0">
                  <a:solidFill>
                    <a:srgbClr val="FFFFFF"/>
                  </a:solidFill>
                </a:rPr>
                <a:t> </a:t>
              </a:r>
              <a:br>
                <a:rPr lang="en-US" sz="1467" dirty="0" smtClean="0">
                  <a:solidFill>
                    <a:srgbClr val="FFFFFF"/>
                  </a:solidFill>
                </a:rPr>
              </a:br>
              <a:r>
                <a:rPr lang="en-US" sz="1467" dirty="0" smtClean="0">
                  <a:solidFill>
                    <a:srgbClr val="FFFFFF"/>
                  </a:solidFill>
                </a:rPr>
                <a:t>30 </a:t>
              </a:r>
              <a:r>
                <a:rPr lang="en-US" sz="1467" dirty="0" err="1" smtClean="0">
                  <a:solidFill>
                    <a:srgbClr val="FFFFFF"/>
                  </a:solidFill>
                </a:rPr>
                <a:t>años</a:t>
              </a:r>
              <a:endParaRPr lang="en-US" sz="1467" dirty="0">
                <a:solidFill>
                  <a:srgbClr val="FFFFFF"/>
                </a:solidFill>
              </a:endParaRPr>
            </a:p>
          </p:txBody>
        </p:sp>
        <p:sp>
          <p:nvSpPr>
            <p:cNvPr id="30" name="TextBox 35"/>
            <p:cNvSpPr txBox="1"/>
            <p:nvPr/>
          </p:nvSpPr>
          <p:spPr>
            <a:xfrm>
              <a:off x="5073945" y="3743718"/>
              <a:ext cx="2925381" cy="769634"/>
            </a:xfrm>
            <a:prstGeom prst="rect">
              <a:avLst/>
            </a:prstGeom>
            <a:noFill/>
          </p:spPr>
          <p:txBody>
            <a:bodyPr wrap="square" rtlCol="0">
              <a:spAutoFit/>
            </a:bodyPr>
            <a:lstStyle/>
            <a:p>
              <a:pPr algn="ctr"/>
              <a:r>
                <a:rPr lang="en-US" sz="1467" dirty="0" smtClean="0">
                  <a:solidFill>
                    <a:srgbClr val="FFFFFF"/>
                  </a:solidFill>
                </a:rPr>
                <a:t>de </a:t>
              </a:r>
              <a:r>
                <a:rPr lang="en-US" sz="1467" dirty="0" err="1" smtClean="0">
                  <a:solidFill>
                    <a:srgbClr val="FFFFFF"/>
                  </a:solidFill>
                </a:rPr>
                <a:t>los</a:t>
              </a:r>
              <a:r>
                <a:rPr lang="en-US" sz="1467" dirty="0" smtClean="0">
                  <a:solidFill>
                    <a:srgbClr val="FFFFFF"/>
                  </a:solidFill>
                </a:rPr>
                <a:t> </a:t>
              </a:r>
              <a:r>
                <a:rPr lang="en-US" sz="1467" dirty="0" err="1" smtClean="0">
                  <a:solidFill>
                    <a:srgbClr val="FFFFFF"/>
                  </a:solidFill>
                </a:rPr>
                <a:t>clientes</a:t>
              </a:r>
              <a:r>
                <a:rPr lang="en-US" sz="1467" dirty="0" smtClean="0">
                  <a:solidFill>
                    <a:srgbClr val="FFFFFF"/>
                  </a:solidFill>
                </a:rPr>
                <a:t> son </a:t>
              </a:r>
              <a:br>
                <a:rPr lang="en-US" sz="1467" dirty="0" smtClean="0">
                  <a:solidFill>
                    <a:srgbClr val="FFFFFF"/>
                  </a:solidFill>
                </a:rPr>
              </a:br>
              <a:r>
                <a:rPr lang="en-US" sz="1467" dirty="0" err="1" smtClean="0">
                  <a:solidFill>
                    <a:srgbClr val="FFFFFF"/>
                  </a:solidFill>
                </a:rPr>
                <a:t>abastecidos</a:t>
              </a:r>
              <a:r>
                <a:rPr lang="en-US" sz="1467" dirty="0" smtClean="0">
                  <a:solidFill>
                    <a:srgbClr val="FFFFFF"/>
                  </a:solidFill>
                </a:rPr>
                <a:t> </a:t>
              </a:r>
              <a:r>
                <a:rPr lang="en-US" sz="1467" dirty="0" err="1" smtClean="0">
                  <a:solidFill>
                    <a:srgbClr val="FFFFFF"/>
                  </a:solidFill>
                </a:rPr>
                <a:t>por</a:t>
              </a:r>
              <a:r>
                <a:rPr lang="en-US" sz="1467" dirty="0" smtClean="0">
                  <a:solidFill>
                    <a:srgbClr val="FFFFFF"/>
                  </a:solidFill>
                </a:rPr>
                <a:t> </a:t>
              </a:r>
              <a:br>
                <a:rPr lang="en-US" sz="1467" dirty="0" smtClean="0">
                  <a:solidFill>
                    <a:srgbClr val="FFFFFF"/>
                  </a:solidFill>
                </a:rPr>
              </a:br>
              <a:r>
                <a:rPr lang="en-US" sz="1467" dirty="0" err="1" smtClean="0">
                  <a:solidFill>
                    <a:srgbClr val="FFFFFF"/>
                  </a:solidFill>
                </a:rPr>
                <a:t>empresas</a:t>
              </a:r>
              <a:r>
                <a:rPr lang="en-US" sz="1467" dirty="0" smtClean="0">
                  <a:solidFill>
                    <a:srgbClr val="FFFFFF"/>
                  </a:solidFill>
                </a:rPr>
                <a:t> </a:t>
              </a:r>
              <a:r>
                <a:rPr lang="en-US" sz="1467" dirty="0" err="1" smtClean="0">
                  <a:solidFill>
                    <a:srgbClr val="FFFFFF"/>
                  </a:solidFill>
                </a:rPr>
                <a:t>privadas</a:t>
              </a:r>
              <a:r>
                <a:rPr lang="en-US" sz="1467" dirty="0" smtClean="0">
                  <a:solidFill>
                    <a:srgbClr val="FFFFFF"/>
                  </a:solidFill>
                </a:rPr>
                <a:t> </a:t>
              </a:r>
              <a:endParaRPr lang="en-US" sz="1467" dirty="0">
                <a:solidFill>
                  <a:srgbClr val="FFFFFF"/>
                </a:solidFill>
              </a:endParaRPr>
            </a:p>
          </p:txBody>
        </p:sp>
        <p:sp>
          <p:nvSpPr>
            <p:cNvPr id="47" name="Isosceles Triangle 62"/>
            <p:cNvSpPr>
              <a:spLocks noChangeAspect="1"/>
            </p:cNvSpPr>
            <p:nvPr/>
          </p:nvSpPr>
          <p:spPr>
            <a:xfrm rot="10800000">
              <a:off x="6375270" y="5094580"/>
              <a:ext cx="311789" cy="209563"/>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49" name="Isosceles Triangle 64"/>
            <p:cNvSpPr>
              <a:spLocks noChangeAspect="1"/>
            </p:cNvSpPr>
            <p:nvPr/>
          </p:nvSpPr>
          <p:spPr>
            <a:xfrm rot="10800000">
              <a:off x="3973669" y="5110874"/>
              <a:ext cx="311789" cy="209563"/>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50" name="Isosceles Triangle 65"/>
            <p:cNvSpPr>
              <a:spLocks noChangeAspect="1"/>
            </p:cNvSpPr>
            <p:nvPr/>
          </p:nvSpPr>
          <p:spPr>
            <a:xfrm rot="10800000">
              <a:off x="1568305" y="5110874"/>
              <a:ext cx="311789" cy="209563"/>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grpSp>
      <p:grpSp>
        <p:nvGrpSpPr>
          <p:cNvPr id="53" name="Agrupar 4"/>
          <p:cNvGrpSpPr/>
          <p:nvPr/>
        </p:nvGrpSpPr>
        <p:grpSpPr>
          <a:xfrm>
            <a:off x="7844408" y="279556"/>
            <a:ext cx="3740253" cy="6400347"/>
            <a:chOff x="6530760" y="84084"/>
            <a:chExt cx="2805190" cy="4800260"/>
          </a:xfrm>
        </p:grpSpPr>
        <p:grpSp>
          <p:nvGrpSpPr>
            <p:cNvPr id="54" name="Agrupar 1"/>
            <p:cNvGrpSpPr/>
            <p:nvPr/>
          </p:nvGrpSpPr>
          <p:grpSpPr>
            <a:xfrm>
              <a:off x="7517715" y="84084"/>
              <a:ext cx="987968" cy="4800260"/>
              <a:chOff x="7269816" y="187325"/>
              <a:chExt cx="1152863" cy="5973503"/>
            </a:xfrm>
          </p:grpSpPr>
          <p:pic>
            <p:nvPicPr>
              <p:cNvPr id="70" name="Picture 51" descr="chile 1"/>
              <p:cNvPicPr>
                <a:picLocks noChangeAspect="1" noChangeArrowheads="1"/>
              </p:cNvPicPr>
              <p:nvPr/>
            </p:nvPicPr>
            <p:blipFill>
              <a:blip r:embed="rId2" cstate="screen">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269816" y="187325"/>
                <a:ext cx="1152863" cy="597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31"/>
              <p:cNvSpPr>
                <a:spLocks noChangeAspect="1" noChangeArrowheads="1"/>
              </p:cNvSpPr>
              <p:nvPr/>
            </p:nvSpPr>
            <p:spPr bwMode="auto">
              <a:xfrm>
                <a:off x="7573946" y="477838"/>
                <a:ext cx="96072" cy="96072"/>
              </a:xfrm>
              <a:prstGeom prst="rect">
                <a:avLst/>
              </a:prstGeom>
              <a:solidFill>
                <a:srgbClr val="00B0F0"/>
              </a:solidFill>
              <a:ln w="9525">
                <a:solidFill>
                  <a:schemeClr val="bg1"/>
                </a:solidFill>
                <a:miter lim="800000"/>
                <a:headEnd/>
                <a:tailEnd/>
              </a:ln>
              <a:effectLst/>
              <a:extLst/>
            </p:spPr>
            <p:txBody>
              <a:bodyPr wrap="none" anchor="ctr"/>
              <a:lstStyle/>
              <a:p>
                <a:pPr>
                  <a:defRPr/>
                </a:pPr>
                <a:endParaRPr lang="es-CL" sz="2400" dirty="0">
                  <a:effectLst>
                    <a:outerShdw blurRad="38100" dist="38100" dir="2700000" algn="tl">
                      <a:srgbClr val="000000">
                        <a:alpha val="43137"/>
                      </a:srgbClr>
                    </a:outerShdw>
                  </a:effectLst>
                </a:endParaRPr>
              </a:p>
            </p:txBody>
          </p:sp>
          <p:sp>
            <p:nvSpPr>
              <p:cNvPr id="72" name="Rectangle 32"/>
              <p:cNvSpPr>
                <a:spLocks noChangeAspect="1" noChangeArrowheads="1"/>
              </p:cNvSpPr>
              <p:nvPr/>
            </p:nvSpPr>
            <p:spPr bwMode="auto">
              <a:xfrm>
                <a:off x="7611205" y="1284288"/>
                <a:ext cx="96072" cy="96072"/>
              </a:xfrm>
              <a:prstGeom prst="rect">
                <a:avLst/>
              </a:prstGeom>
              <a:solidFill>
                <a:srgbClr val="00B0F0"/>
              </a:solidFill>
              <a:ln w="9525">
                <a:solidFill>
                  <a:schemeClr val="bg1"/>
                </a:solidFill>
                <a:miter lim="800000"/>
                <a:headEnd/>
                <a:tailEnd/>
              </a:ln>
              <a:effectLst/>
              <a:extLst/>
            </p:spPr>
            <p:txBody>
              <a:bodyPr wrap="none" anchor="ctr"/>
              <a:lstStyle/>
              <a:p>
                <a:pPr>
                  <a:defRPr/>
                </a:pPr>
                <a:endParaRPr lang="es-CL" sz="2400" dirty="0">
                  <a:effectLst>
                    <a:outerShdw blurRad="38100" dist="38100" dir="2700000" algn="tl">
                      <a:srgbClr val="000000">
                        <a:alpha val="43137"/>
                      </a:srgbClr>
                    </a:outerShdw>
                  </a:effectLst>
                </a:endParaRPr>
              </a:p>
            </p:txBody>
          </p:sp>
          <p:sp>
            <p:nvSpPr>
              <p:cNvPr id="73" name="Rectangle 33"/>
              <p:cNvSpPr>
                <a:spLocks noChangeAspect="1" noChangeArrowheads="1"/>
              </p:cNvSpPr>
              <p:nvPr/>
            </p:nvSpPr>
            <p:spPr bwMode="auto">
              <a:xfrm>
                <a:off x="7577308" y="1770063"/>
                <a:ext cx="96072" cy="96072"/>
              </a:xfrm>
              <a:prstGeom prst="rect">
                <a:avLst/>
              </a:prstGeom>
              <a:solidFill>
                <a:srgbClr val="00B0F0"/>
              </a:solidFill>
              <a:ln w="9525">
                <a:solidFill>
                  <a:schemeClr val="bg1"/>
                </a:solidFill>
                <a:miter lim="800000"/>
                <a:headEnd/>
                <a:tailEnd/>
              </a:ln>
              <a:effectLst/>
              <a:extLst/>
            </p:spPr>
            <p:txBody>
              <a:bodyPr wrap="none" anchor="ctr"/>
              <a:lstStyle/>
              <a:p>
                <a:pPr>
                  <a:defRPr/>
                </a:pPr>
                <a:endParaRPr lang="es-CL" sz="2400" dirty="0">
                  <a:effectLst>
                    <a:outerShdw blurRad="38100" dist="38100" dir="2700000" algn="tl">
                      <a:srgbClr val="000000">
                        <a:alpha val="43137"/>
                      </a:srgbClr>
                    </a:outerShdw>
                  </a:effectLst>
                </a:endParaRPr>
              </a:p>
            </p:txBody>
          </p:sp>
          <p:sp>
            <p:nvSpPr>
              <p:cNvPr id="74" name="Rectangle 34"/>
              <p:cNvSpPr>
                <a:spLocks noChangeAspect="1" noChangeArrowheads="1"/>
              </p:cNvSpPr>
              <p:nvPr/>
            </p:nvSpPr>
            <p:spPr bwMode="auto">
              <a:xfrm>
                <a:off x="7526545" y="2154238"/>
                <a:ext cx="97621" cy="96072"/>
              </a:xfrm>
              <a:prstGeom prst="rect">
                <a:avLst/>
              </a:prstGeom>
              <a:solidFill>
                <a:srgbClr val="00B0F0"/>
              </a:solidFill>
              <a:ln w="9525">
                <a:solidFill>
                  <a:schemeClr val="bg1"/>
                </a:solidFill>
                <a:miter lim="800000"/>
                <a:headEnd/>
                <a:tailEnd/>
              </a:ln>
              <a:effectLst/>
              <a:extLst/>
            </p:spPr>
            <p:txBody>
              <a:bodyPr wrap="none" anchor="ctr"/>
              <a:lstStyle/>
              <a:p>
                <a:pPr>
                  <a:defRPr/>
                </a:pPr>
                <a:endParaRPr lang="es-CL" sz="2400" dirty="0">
                  <a:effectLst>
                    <a:outerShdw blurRad="38100" dist="38100" dir="2700000" algn="tl">
                      <a:srgbClr val="000000">
                        <a:alpha val="43137"/>
                      </a:srgbClr>
                    </a:outerShdw>
                  </a:effectLst>
                </a:endParaRPr>
              </a:p>
            </p:txBody>
          </p:sp>
          <p:sp>
            <p:nvSpPr>
              <p:cNvPr id="75" name="Rectangle 35"/>
              <p:cNvSpPr>
                <a:spLocks noChangeAspect="1" noChangeArrowheads="1"/>
              </p:cNvSpPr>
              <p:nvPr/>
            </p:nvSpPr>
            <p:spPr bwMode="auto">
              <a:xfrm>
                <a:off x="7609095" y="3182938"/>
                <a:ext cx="97621" cy="96072"/>
              </a:xfrm>
              <a:prstGeom prst="rect">
                <a:avLst/>
              </a:prstGeom>
              <a:solidFill>
                <a:srgbClr val="00B0F0"/>
              </a:solidFill>
              <a:ln w="9525">
                <a:solidFill>
                  <a:schemeClr val="bg1"/>
                </a:solidFill>
                <a:miter lim="800000"/>
                <a:headEnd/>
                <a:tailEnd/>
              </a:ln>
              <a:effectLst/>
              <a:extLst/>
            </p:spPr>
            <p:txBody>
              <a:bodyPr wrap="none" anchor="ctr"/>
              <a:lstStyle/>
              <a:p>
                <a:pPr>
                  <a:defRPr/>
                </a:pPr>
                <a:endParaRPr lang="es-CL" sz="2400" dirty="0">
                  <a:effectLst>
                    <a:outerShdw blurRad="38100" dist="38100" dir="2700000" algn="tl">
                      <a:srgbClr val="000000">
                        <a:alpha val="43137"/>
                      </a:srgbClr>
                    </a:outerShdw>
                  </a:effectLst>
                </a:endParaRPr>
              </a:p>
            </p:txBody>
          </p:sp>
          <p:sp>
            <p:nvSpPr>
              <p:cNvPr id="76" name="Rectangle 36"/>
              <p:cNvSpPr>
                <a:spLocks noChangeAspect="1" noChangeArrowheads="1"/>
              </p:cNvSpPr>
              <p:nvPr/>
            </p:nvSpPr>
            <p:spPr bwMode="auto">
              <a:xfrm>
                <a:off x="7542383" y="3670301"/>
                <a:ext cx="96072" cy="96072"/>
              </a:xfrm>
              <a:prstGeom prst="rect">
                <a:avLst/>
              </a:prstGeom>
              <a:solidFill>
                <a:srgbClr val="00B0F0"/>
              </a:solidFill>
              <a:ln w="9525">
                <a:solidFill>
                  <a:schemeClr val="bg1"/>
                </a:solidFill>
                <a:miter lim="800000"/>
                <a:headEnd/>
                <a:tailEnd/>
              </a:ln>
              <a:effectLst/>
              <a:extLst/>
            </p:spPr>
            <p:txBody>
              <a:bodyPr wrap="none" anchor="ctr"/>
              <a:lstStyle/>
              <a:p>
                <a:pPr>
                  <a:defRPr/>
                </a:pPr>
                <a:endParaRPr lang="es-CL" sz="2400" dirty="0">
                  <a:effectLst>
                    <a:outerShdw blurRad="38100" dist="38100" dir="2700000" algn="tl">
                      <a:srgbClr val="000000">
                        <a:alpha val="43137"/>
                      </a:srgbClr>
                    </a:outerShdw>
                  </a:effectLst>
                </a:endParaRPr>
              </a:p>
            </p:txBody>
          </p:sp>
          <p:sp>
            <p:nvSpPr>
              <p:cNvPr id="77" name="Rectangle 37"/>
              <p:cNvSpPr>
                <a:spLocks noChangeAspect="1" noChangeArrowheads="1"/>
              </p:cNvSpPr>
              <p:nvPr/>
            </p:nvSpPr>
            <p:spPr bwMode="auto">
              <a:xfrm>
                <a:off x="7613820" y="4714876"/>
                <a:ext cx="96072" cy="96072"/>
              </a:xfrm>
              <a:prstGeom prst="rect">
                <a:avLst/>
              </a:prstGeom>
              <a:solidFill>
                <a:srgbClr val="00B0F0"/>
              </a:solidFill>
              <a:ln w="9525">
                <a:solidFill>
                  <a:schemeClr val="bg1"/>
                </a:solidFill>
                <a:miter lim="800000"/>
                <a:headEnd/>
                <a:tailEnd/>
              </a:ln>
              <a:effectLst/>
              <a:extLst/>
            </p:spPr>
            <p:txBody>
              <a:bodyPr wrap="none" anchor="ctr"/>
              <a:lstStyle/>
              <a:p>
                <a:pPr>
                  <a:defRPr/>
                </a:pPr>
                <a:endParaRPr lang="es-CL" sz="2400" dirty="0">
                  <a:effectLst>
                    <a:outerShdw blurRad="38100" dist="38100" dir="2700000" algn="tl">
                      <a:srgbClr val="000000">
                        <a:alpha val="43137"/>
                      </a:srgbClr>
                    </a:outerShdw>
                  </a:effectLst>
                </a:endParaRPr>
              </a:p>
            </p:txBody>
          </p:sp>
          <p:sp>
            <p:nvSpPr>
              <p:cNvPr id="78" name="Rectangle 38"/>
              <p:cNvSpPr>
                <a:spLocks noChangeAspect="1" noChangeArrowheads="1"/>
              </p:cNvSpPr>
              <p:nvPr/>
            </p:nvSpPr>
            <p:spPr bwMode="auto">
              <a:xfrm>
                <a:off x="7994820" y="5953126"/>
                <a:ext cx="96072" cy="96072"/>
              </a:xfrm>
              <a:prstGeom prst="rect">
                <a:avLst/>
              </a:prstGeom>
              <a:solidFill>
                <a:srgbClr val="00B0F0"/>
              </a:solidFill>
              <a:ln w="9525">
                <a:solidFill>
                  <a:schemeClr val="bg1"/>
                </a:solidFill>
                <a:miter lim="800000"/>
                <a:headEnd/>
                <a:tailEnd/>
              </a:ln>
              <a:effectLst/>
              <a:extLst/>
            </p:spPr>
            <p:txBody>
              <a:bodyPr wrap="none" anchor="ctr"/>
              <a:lstStyle/>
              <a:p>
                <a:pPr>
                  <a:defRPr/>
                </a:pPr>
                <a:endParaRPr lang="es-CL" sz="2400" dirty="0">
                  <a:effectLst>
                    <a:outerShdw blurRad="38100" dist="38100" dir="2700000" algn="tl">
                      <a:srgbClr val="000000">
                        <a:alpha val="43137"/>
                      </a:srgbClr>
                    </a:outerShdw>
                  </a:effectLst>
                </a:endParaRPr>
              </a:p>
            </p:txBody>
          </p:sp>
          <p:sp>
            <p:nvSpPr>
              <p:cNvPr id="79" name="Rectangle 39"/>
              <p:cNvSpPr>
                <a:spLocks noChangeAspect="1" noChangeArrowheads="1"/>
              </p:cNvSpPr>
              <p:nvPr/>
            </p:nvSpPr>
            <p:spPr bwMode="auto">
              <a:xfrm>
                <a:off x="7380458" y="3965576"/>
                <a:ext cx="96072" cy="96072"/>
              </a:xfrm>
              <a:prstGeom prst="rect">
                <a:avLst/>
              </a:prstGeom>
              <a:solidFill>
                <a:srgbClr val="FF820E"/>
              </a:solidFill>
              <a:ln w="9525">
                <a:solidFill>
                  <a:srgbClr val="666666"/>
                </a:solidFill>
                <a:miter lim="800000"/>
                <a:headEnd/>
                <a:tailEnd/>
              </a:ln>
              <a:effectLst/>
              <a:extLst/>
            </p:spPr>
            <p:txBody>
              <a:bodyPr wrap="none" anchor="ctr"/>
              <a:lstStyle/>
              <a:p>
                <a:pPr>
                  <a:defRPr/>
                </a:pPr>
                <a:endParaRPr lang="es-CL" sz="2400" dirty="0">
                  <a:effectLst>
                    <a:outerShdw blurRad="38100" dist="38100" dir="2700000" algn="tl">
                      <a:srgbClr val="000000">
                        <a:alpha val="43137"/>
                      </a:srgbClr>
                    </a:outerShdw>
                  </a:effectLst>
                </a:endParaRPr>
              </a:p>
            </p:txBody>
          </p:sp>
          <p:sp>
            <p:nvSpPr>
              <p:cNvPr id="80" name="Rectangle 40"/>
              <p:cNvSpPr>
                <a:spLocks noChangeAspect="1" noChangeArrowheads="1"/>
              </p:cNvSpPr>
              <p:nvPr/>
            </p:nvSpPr>
            <p:spPr bwMode="auto">
              <a:xfrm>
                <a:off x="7364583" y="3394076"/>
                <a:ext cx="96072" cy="96072"/>
              </a:xfrm>
              <a:prstGeom prst="rect">
                <a:avLst/>
              </a:prstGeom>
              <a:solidFill>
                <a:srgbClr val="FF820E"/>
              </a:solidFill>
              <a:ln w="9525">
                <a:solidFill>
                  <a:srgbClr val="666666"/>
                </a:solidFill>
                <a:miter lim="800000"/>
                <a:headEnd/>
                <a:tailEnd/>
              </a:ln>
              <a:effectLst/>
              <a:extLst/>
            </p:spPr>
            <p:txBody>
              <a:bodyPr wrap="none" anchor="ctr"/>
              <a:lstStyle/>
              <a:p>
                <a:pPr>
                  <a:defRPr/>
                </a:pPr>
                <a:endParaRPr lang="es-CL" sz="2400" dirty="0">
                  <a:effectLst>
                    <a:outerShdw blurRad="38100" dist="38100" dir="2700000" algn="tl">
                      <a:srgbClr val="000000">
                        <a:alpha val="43137"/>
                      </a:srgbClr>
                    </a:outerShdw>
                  </a:effectLst>
                </a:endParaRPr>
              </a:p>
            </p:txBody>
          </p:sp>
          <p:sp>
            <p:nvSpPr>
              <p:cNvPr id="81" name="Rectangle 41"/>
              <p:cNvSpPr>
                <a:spLocks noChangeAspect="1" noChangeArrowheads="1"/>
              </p:cNvSpPr>
              <p:nvPr/>
            </p:nvSpPr>
            <p:spPr bwMode="auto">
              <a:xfrm>
                <a:off x="7518570" y="2921000"/>
                <a:ext cx="96072" cy="97621"/>
              </a:xfrm>
              <a:prstGeom prst="rect">
                <a:avLst/>
              </a:prstGeom>
              <a:solidFill>
                <a:srgbClr val="FF820E"/>
              </a:solidFill>
              <a:ln w="9525">
                <a:solidFill>
                  <a:srgbClr val="666666"/>
                </a:solidFill>
                <a:miter lim="800000"/>
                <a:headEnd/>
                <a:tailEnd/>
              </a:ln>
              <a:effectLst/>
              <a:extLst/>
            </p:spPr>
            <p:txBody>
              <a:bodyPr wrap="none" anchor="ctr"/>
              <a:lstStyle/>
              <a:p>
                <a:pPr>
                  <a:defRPr/>
                </a:pPr>
                <a:endParaRPr lang="es-CL" sz="2400" dirty="0">
                  <a:effectLst>
                    <a:outerShdw blurRad="38100" dist="38100" dir="2700000" algn="tl">
                      <a:srgbClr val="000000">
                        <a:alpha val="43137"/>
                      </a:srgbClr>
                    </a:outerShdw>
                  </a:effectLst>
                </a:endParaRPr>
              </a:p>
            </p:txBody>
          </p:sp>
          <p:sp>
            <p:nvSpPr>
              <p:cNvPr id="82" name="Rectangle 42"/>
              <p:cNvSpPr>
                <a:spLocks noChangeAspect="1" noChangeArrowheads="1"/>
              </p:cNvSpPr>
              <p:nvPr/>
            </p:nvSpPr>
            <p:spPr bwMode="auto">
              <a:xfrm>
                <a:off x="7697958" y="2784476"/>
                <a:ext cx="96072" cy="96072"/>
              </a:xfrm>
              <a:prstGeom prst="rect">
                <a:avLst/>
              </a:prstGeom>
              <a:solidFill>
                <a:srgbClr val="FF820E"/>
              </a:solidFill>
              <a:ln w="9525">
                <a:solidFill>
                  <a:srgbClr val="666666"/>
                </a:solidFill>
                <a:miter lim="800000"/>
                <a:headEnd/>
                <a:tailEnd/>
              </a:ln>
              <a:effectLst/>
              <a:extLst/>
            </p:spPr>
            <p:txBody>
              <a:bodyPr wrap="none" anchor="ctr"/>
              <a:lstStyle/>
              <a:p>
                <a:pPr>
                  <a:defRPr/>
                </a:pPr>
                <a:endParaRPr lang="es-CL" sz="2400" dirty="0">
                  <a:effectLst>
                    <a:outerShdw blurRad="38100" dist="38100" dir="2700000" algn="tl">
                      <a:srgbClr val="000000">
                        <a:alpha val="43137"/>
                      </a:srgbClr>
                    </a:outerShdw>
                  </a:effectLst>
                </a:endParaRPr>
              </a:p>
            </p:txBody>
          </p:sp>
          <p:sp>
            <p:nvSpPr>
              <p:cNvPr id="83" name="Rectangle 43"/>
              <p:cNvSpPr>
                <a:spLocks noChangeAspect="1" noChangeArrowheads="1"/>
              </p:cNvSpPr>
              <p:nvPr/>
            </p:nvSpPr>
            <p:spPr bwMode="auto">
              <a:xfrm>
                <a:off x="7550320" y="2600326"/>
                <a:ext cx="96072" cy="96072"/>
              </a:xfrm>
              <a:prstGeom prst="rect">
                <a:avLst/>
              </a:prstGeom>
              <a:solidFill>
                <a:srgbClr val="FF820E"/>
              </a:solidFill>
              <a:ln w="9525">
                <a:solidFill>
                  <a:srgbClr val="666666"/>
                </a:solidFill>
                <a:miter lim="800000"/>
                <a:headEnd/>
                <a:tailEnd/>
              </a:ln>
              <a:effectLst/>
              <a:extLst/>
            </p:spPr>
            <p:txBody>
              <a:bodyPr wrap="none" anchor="ctr"/>
              <a:lstStyle/>
              <a:p>
                <a:pPr>
                  <a:defRPr/>
                </a:pPr>
                <a:endParaRPr lang="es-CL" sz="2400" dirty="0">
                  <a:effectLst>
                    <a:outerShdw blurRad="38100" dist="38100" dir="2700000" algn="tl">
                      <a:srgbClr val="000000">
                        <a:alpha val="43137"/>
                      </a:srgbClr>
                    </a:outerShdw>
                  </a:effectLst>
                </a:endParaRPr>
              </a:p>
            </p:txBody>
          </p:sp>
          <p:sp>
            <p:nvSpPr>
              <p:cNvPr id="84" name="Rectangle 53"/>
              <p:cNvSpPr>
                <a:spLocks noChangeAspect="1" noChangeArrowheads="1"/>
              </p:cNvSpPr>
              <p:nvPr/>
            </p:nvSpPr>
            <p:spPr bwMode="auto">
              <a:xfrm>
                <a:off x="7532858" y="4060826"/>
                <a:ext cx="96072" cy="96072"/>
              </a:xfrm>
              <a:prstGeom prst="rect">
                <a:avLst/>
              </a:prstGeom>
              <a:solidFill>
                <a:srgbClr val="FF820E"/>
              </a:solidFill>
              <a:ln w="9525">
                <a:solidFill>
                  <a:srgbClr val="666666"/>
                </a:solidFill>
                <a:miter lim="800000"/>
                <a:headEnd/>
                <a:tailEnd/>
              </a:ln>
              <a:effectLst/>
              <a:extLst/>
            </p:spPr>
            <p:txBody>
              <a:bodyPr wrap="none" anchor="ctr"/>
              <a:lstStyle/>
              <a:p>
                <a:pPr>
                  <a:defRPr/>
                </a:pPr>
                <a:endParaRPr lang="es-CL" sz="2400" dirty="0">
                  <a:effectLst>
                    <a:outerShdw blurRad="38100" dist="38100" dir="2700000" algn="tl">
                      <a:srgbClr val="000000">
                        <a:alpha val="43137"/>
                      </a:srgbClr>
                    </a:outerShdw>
                  </a:effectLst>
                </a:endParaRPr>
              </a:p>
            </p:txBody>
          </p:sp>
        </p:grpSp>
        <p:sp>
          <p:nvSpPr>
            <p:cNvPr id="55" name="Rectangle 24"/>
            <p:cNvSpPr>
              <a:spLocks noChangeArrowheads="1"/>
            </p:cNvSpPr>
            <p:nvPr/>
          </p:nvSpPr>
          <p:spPr bwMode="auto">
            <a:xfrm>
              <a:off x="6869497" y="2635739"/>
              <a:ext cx="868226" cy="323021"/>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0"/>
                </a:spcBef>
              </a:pPr>
              <a:r>
                <a:rPr lang="es-ES" sz="933" b="1" dirty="0">
                  <a:solidFill>
                    <a:srgbClr val="2E2E2E"/>
                  </a:solidFill>
                  <a:ea typeface="ＭＳ Ｐゴシック" pitchFamily="34" charset="-128"/>
                </a:rPr>
                <a:t>VIII Región / Concepción</a:t>
              </a:r>
            </a:p>
            <a:p>
              <a:pPr algn="ctr">
                <a:spcBef>
                  <a:spcPct val="0"/>
                </a:spcBef>
              </a:pPr>
              <a:r>
                <a:rPr lang="es-ES" sz="933" b="1" dirty="0" err="1">
                  <a:solidFill>
                    <a:srgbClr val="2E2E2E"/>
                  </a:solidFill>
                  <a:ea typeface="ＭＳ Ｐゴシック" pitchFamily="34" charset="-128"/>
                </a:rPr>
                <a:t>Essbio</a:t>
              </a:r>
              <a:endParaRPr lang="es-ES" sz="933" b="1" dirty="0">
                <a:solidFill>
                  <a:srgbClr val="2E2E2E"/>
                </a:solidFill>
                <a:ea typeface="ＭＳ Ｐゴシック" pitchFamily="34" charset="-128"/>
              </a:endParaRPr>
            </a:p>
          </p:txBody>
        </p:sp>
        <p:sp>
          <p:nvSpPr>
            <p:cNvPr id="56" name="Rectangle 18"/>
            <p:cNvSpPr>
              <a:spLocks noChangeArrowheads="1"/>
            </p:cNvSpPr>
            <p:nvPr/>
          </p:nvSpPr>
          <p:spPr bwMode="auto">
            <a:xfrm>
              <a:off x="7993316" y="4444460"/>
              <a:ext cx="1274775" cy="215347"/>
            </a:xfrm>
            <a:prstGeom prst="rect">
              <a:avLst/>
            </a:prstGeom>
            <a:noFill/>
            <a:ln>
              <a:noFill/>
            </a:ln>
            <a:extLst>
              <a:ext uri="{909E8E84-426E-40DD-AFC4-6F175D3DCCD1}">
                <a14:hiddenFill xmlns:a14="http://schemas.microsoft.com/office/drawing/2010/main">
                  <a:solidFill>
                    <a:srgbClr val="F05F03"/>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0"/>
                </a:spcBef>
              </a:pPr>
              <a:r>
                <a:rPr lang="es-ES" sz="933" b="1" dirty="0" err="1">
                  <a:solidFill>
                    <a:srgbClr val="2E2E2E"/>
                  </a:solidFill>
                  <a:ea typeface="ＭＳ Ｐゴシック" pitchFamily="34" charset="-128"/>
                </a:rPr>
                <a:t>Xii</a:t>
              </a:r>
              <a:r>
                <a:rPr lang="es-ES" sz="933" b="1" dirty="0">
                  <a:solidFill>
                    <a:srgbClr val="2E2E2E"/>
                  </a:solidFill>
                  <a:ea typeface="ＭＳ Ｐゴシック" pitchFamily="34" charset="-128"/>
                </a:rPr>
                <a:t> Región / </a:t>
              </a:r>
              <a:r>
                <a:rPr lang="es-ES" sz="933" b="1" dirty="0" err="1">
                  <a:solidFill>
                    <a:srgbClr val="2E2E2E"/>
                  </a:solidFill>
                  <a:ea typeface="ＭＳ Ｐゴシック" pitchFamily="34" charset="-128"/>
                </a:rPr>
                <a:t>Pta.Arenas</a:t>
              </a:r>
              <a:endParaRPr lang="es-ES" sz="933" b="1" dirty="0">
                <a:solidFill>
                  <a:srgbClr val="2E2E2E"/>
                </a:solidFill>
                <a:ea typeface="ＭＳ Ｐゴシック" pitchFamily="34" charset="-128"/>
              </a:endParaRPr>
            </a:p>
            <a:p>
              <a:pPr algn="ctr">
                <a:spcBef>
                  <a:spcPct val="0"/>
                </a:spcBef>
              </a:pPr>
              <a:r>
                <a:rPr lang="es-ES" sz="933" b="1" dirty="0">
                  <a:solidFill>
                    <a:srgbClr val="2E2E2E"/>
                  </a:solidFill>
                  <a:ea typeface="ＭＳ Ｐゴシック" pitchFamily="34" charset="-128"/>
                </a:rPr>
                <a:t>Aguas Magallanes</a:t>
              </a:r>
            </a:p>
          </p:txBody>
        </p:sp>
        <p:sp>
          <p:nvSpPr>
            <p:cNvPr id="57" name="Rectangle 19"/>
            <p:cNvSpPr>
              <a:spLocks noChangeArrowheads="1"/>
            </p:cNvSpPr>
            <p:nvPr/>
          </p:nvSpPr>
          <p:spPr bwMode="auto">
            <a:xfrm>
              <a:off x="7619041" y="266053"/>
              <a:ext cx="1491248" cy="215347"/>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0"/>
                </a:spcBef>
              </a:pPr>
              <a:r>
                <a:rPr lang="es-ES" sz="933" b="1" dirty="0">
                  <a:solidFill>
                    <a:srgbClr val="2E2E2E"/>
                  </a:solidFill>
                  <a:ea typeface="ＭＳ Ｐゴシック" pitchFamily="34" charset="-128"/>
                </a:rPr>
                <a:t>XV y I Región / Iquique</a:t>
              </a:r>
            </a:p>
            <a:p>
              <a:pPr algn="ctr">
                <a:spcBef>
                  <a:spcPct val="0"/>
                </a:spcBef>
              </a:pPr>
              <a:r>
                <a:rPr lang="es-ES" sz="933" b="1" dirty="0">
                  <a:solidFill>
                    <a:srgbClr val="2E2E2E"/>
                  </a:solidFill>
                  <a:ea typeface="ＭＳ Ｐゴシック" pitchFamily="34" charset="-128"/>
                </a:rPr>
                <a:t>Aguas Del Altiplano</a:t>
              </a:r>
            </a:p>
          </p:txBody>
        </p:sp>
        <p:sp>
          <p:nvSpPr>
            <p:cNvPr id="58" name="Rectangle 20"/>
            <p:cNvSpPr>
              <a:spLocks noChangeArrowheads="1"/>
            </p:cNvSpPr>
            <p:nvPr/>
          </p:nvSpPr>
          <p:spPr bwMode="auto">
            <a:xfrm>
              <a:off x="6586648" y="1992634"/>
              <a:ext cx="1474596" cy="215347"/>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0"/>
                </a:spcBef>
              </a:pPr>
              <a:r>
                <a:rPr lang="es-ES" sz="933" b="1" dirty="0">
                  <a:solidFill>
                    <a:srgbClr val="2E2E2E"/>
                  </a:solidFill>
                  <a:ea typeface="ＭＳ Ｐゴシック" pitchFamily="34" charset="-128"/>
                </a:rPr>
                <a:t>V Región / Valparaíso</a:t>
              </a:r>
            </a:p>
            <a:p>
              <a:pPr algn="ctr">
                <a:spcBef>
                  <a:spcPct val="0"/>
                </a:spcBef>
              </a:pPr>
              <a:r>
                <a:rPr lang="es-ES" sz="933" b="1" dirty="0" err="1">
                  <a:solidFill>
                    <a:srgbClr val="2E2E2E"/>
                  </a:solidFill>
                  <a:ea typeface="ＭＳ Ｐゴシック" pitchFamily="34" charset="-128"/>
                </a:rPr>
                <a:t>Esval</a:t>
              </a:r>
              <a:endParaRPr lang="es-ES" sz="933" b="1" dirty="0">
                <a:solidFill>
                  <a:srgbClr val="2E2E2E"/>
                </a:solidFill>
                <a:ea typeface="ＭＳ Ｐゴシック" pitchFamily="34" charset="-128"/>
              </a:endParaRPr>
            </a:p>
          </p:txBody>
        </p:sp>
        <p:sp>
          <p:nvSpPr>
            <p:cNvPr id="59" name="Rectangle 21"/>
            <p:cNvSpPr>
              <a:spLocks noChangeArrowheads="1"/>
            </p:cNvSpPr>
            <p:nvPr/>
          </p:nvSpPr>
          <p:spPr bwMode="auto">
            <a:xfrm>
              <a:off x="6569028" y="2261897"/>
              <a:ext cx="1459795" cy="215347"/>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0"/>
                </a:spcBef>
              </a:pPr>
              <a:r>
                <a:rPr lang="es-ES" sz="933" b="1" dirty="0">
                  <a:solidFill>
                    <a:srgbClr val="2E2E2E"/>
                  </a:solidFill>
                  <a:ea typeface="ＭＳ Ｐゴシック" pitchFamily="34" charset="-128"/>
                </a:rPr>
                <a:t>VI Región / Rancagua</a:t>
              </a:r>
            </a:p>
            <a:p>
              <a:pPr algn="ctr">
                <a:spcBef>
                  <a:spcPct val="0"/>
                </a:spcBef>
              </a:pPr>
              <a:r>
                <a:rPr lang="es-ES" sz="933" b="1" dirty="0" err="1">
                  <a:solidFill>
                    <a:srgbClr val="2E2E2E"/>
                  </a:solidFill>
                  <a:ea typeface="ＭＳ Ｐゴシック" pitchFamily="34" charset="-128"/>
                </a:rPr>
                <a:t>Essel</a:t>
              </a:r>
              <a:endParaRPr lang="es-ES" sz="933" b="1" dirty="0">
                <a:solidFill>
                  <a:srgbClr val="2E2E2E"/>
                </a:solidFill>
                <a:ea typeface="ＭＳ Ｐゴシック" pitchFamily="34" charset="-128"/>
              </a:endParaRPr>
            </a:p>
          </p:txBody>
        </p:sp>
        <p:sp>
          <p:nvSpPr>
            <p:cNvPr id="60" name="Rectangle 22"/>
            <p:cNvSpPr>
              <a:spLocks noChangeArrowheads="1"/>
            </p:cNvSpPr>
            <p:nvPr/>
          </p:nvSpPr>
          <p:spPr bwMode="auto">
            <a:xfrm>
              <a:off x="7618660" y="2454027"/>
              <a:ext cx="1350385" cy="215347"/>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0"/>
                </a:spcBef>
              </a:pPr>
              <a:r>
                <a:rPr lang="es-ES" sz="933" b="1" dirty="0">
                  <a:solidFill>
                    <a:srgbClr val="2E2E2E"/>
                  </a:solidFill>
                  <a:ea typeface="ＭＳ Ｐゴシック" pitchFamily="34" charset="-128"/>
                </a:rPr>
                <a:t>VII Región / Talca</a:t>
              </a:r>
            </a:p>
            <a:p>
              <a:pPr algn="ctr">
                <a:spcBef>
                  <a:spcPct val="0"/>
                </a:spcBef>
              </a:pPr>
              <a:r>
                <a:rPr lang="es-ES" sz="933" b="1" dirty="0">
                  <a:solidFill>
                    <a:srgbClr val="2E2E2E"/>
                  </a:solidFill>
                  <a:ea typeface="ＭＳ Ｐゴシック" pitchFamily="34" charset="-128"/>
                </a:rPr>
                <a:t>Aguas Nuevo Sur</a:t>
              </a:r>
            </a:p>
          </p:txBody>
        </p:sp>
        <p:sp>
          <p:nvSpPr>
            <p:cNvPr id="61" name="Rectangle 23"/>
            <p:cNvSpPr>
              <a:spLocks noChangeArrowheads="1"/>
            </p:cNvSpPr>
            <p:nvPr/>
          </p:nvSpPr>
          <p:spPr bwMode="auto">
            <a:xfrm>
              <a:off x="6530760" y="3073010"/>
              <a:ext cx="1389488" cy="215347"/>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0"/>
                </a:spcBef>
              </a:pPr>
              <a:r>
                <a:rPr lang="es-ES" sz="933" b="1" dirty="0">
                  <a:solidFill>
                    <a:srgbClr val="2E2E2E"/>
                  </a:solidFill>
                  <a:ea typeface="ＭＳ Ｐゴシック" pitchFamily="34" charset="-128"/>
                </a:rPr>
                <a:t>Los Ríos / </a:t>
              </a:r>
              <a:r>
                <a:rPr lang="es-MX" sz="933" b="1" dirty="0">
                  <a:solidFill>
                    <a:srgbClr val="2E2E2E"/>
                  </a:solidFill>
                  <a:ea typeface="ＭＳ Ｐゴシック" pitchFamily="34" charset="-128"/>
                </a:rPr>
                <a:t>Valdivia</a:t>
              </a:r>
              <a:endParaRPr lang="es-ES" sz="933" b="1" dirty="0">
                <a:solidFill>
                  <a:srgbClr val="2E2E2E"/>
                </a:solidFill>
                <a:ea typeface="ＭＳ Ｐゴシック" pitchFamily="34" charset="-128"/>
              </a:endParaRPr>
            </a:p>
            <a:p>
              <a:pPr algn="ctr">
                <a:spcBef>
                  <a:spcPct val="0"/>
                </a:spcBef>
              </a:pPr>
              <a:r>
                <a:rPr lang="es-ES" sz="933" b="1" dirty="0">
                  <a:solidFill>
                    <a:srgbClr val="2E2E2E"/>
                  </a:solidFill>
                  <a:ea typeface="ＭＳ Ｐゴシック" pitchFamily="34" charset="-128"/>
                </a:rPr>
                <a:t>Aguas D</a:t>
              </a:r>
              <a:r>
                <a:rPr lang="es-MX" sz="933" b="1" dirty="0">
                  <a:solidFill>
                    <a:srgbClr val="2E2E2E"/>
                  </a:solidFill>
                  <a:ea typeface="ＭＳ Ｐゴシック" pitchFamily="34" charset="-128"/>
                </a:rPr>
                <a:t>é</a:t>
              </a:r>
              <a:r>
                <a:rPr lang="es-ES" sz="933" b="1" dirty="0">
                  <a:solidFill>
                    <a:srgbClr val="2E2E2E"/>
                  </a:solidFill>
                  <a:ea typeface="ＭＳ Ｐゴシック" pitchFamily="34" charset="-128"/>
                </a:rPr>
                <a:t>cima</a:t>
              </a:r>
            </a:p>
          </p:txBody>
        </p:sp>
        <p:sp>
          <p:nvSpPr>
            <p:cNvPr id="62" name="Rectangle 25"/>
            <p:cNvSpPr>
              <a:spLocks noChangeArrowheads="1"/>
            </p:cNvSpPr>
            <p:nvPr/>
          </p:nvSpPr>
          <p:spPr bwMode="auto">
            <a:xfrm>
              <a:off x="6731025" y="3676939"/>
              <a:ext cx="1300678" cy="215347"/>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0"/>
                </a:spcBef>
              </a:pPr>
              <a:r>
                <a:rPr lang="es-ES" sz="933" b="1" dirty="0">
                  <a:solidFill>
                    <a:srgbClr val="2E2E2E"/>
                  </a:solidFill>
                  <a:ea typeface="ＭＳ Ｐゴシック" pitchFamily="34" charset="-128"/>
                </a:rPr>
                <a:t>Xi Región / Coyhaique</a:t>
              </a:r>
            </a:p>
            <a:p>
              <a:pPr algn="ctr">
                <a:spcBef>
                  <a:spcPct val="0"/>
                </a:spcBef>
              </a:pPr>
              <a:r>
                <a:rPr lang="es-ES" sz="933" b="1" dirty="0">
                  <a:solidFill>
                    <a:srgbClr val="2E2E2E"/>
                  </a:solidFill>
                  <a:ea typeface="ＭＳ Ｐゴシック" pitchFamily="34" charset="-128"/>
                </a:rPr>
                <a:t>Aguas Patagonia</a:t>
              </a:r>
            </a:p>
          </p:txBody>
        </p:sp>
        <p:sp>
          <p:nvSpPr>
            <p:cNvPr id="63" name="Rectangle 26"/>
            <p:cNvSpPr>
              <a:spLocks noChangeArrowheads="1"/>
            </p:cNvSpPr>
            <p:nvPr/>
          </p:nvSpPr>
          <p:spPr bwMode="auto">
            <a:xfrm>
              <a:off x="7857363" y="914745"/>
              <a:ext cx="1350634" cy="215347"/>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0"/>
                </a:spcBef>
              </a:pPr>
              <a:r>
                <a:rPr lang="es-ES" sz="933" b="1" dirty="0">
                  <a:solidFill>
                    <a:srgbClr val="2E2E2E"/>
                  </a:solidFill>
                  <a:ea typeface="ＭＳ Ｐゴシック" pitchFamily="34" charset="-128"/>
                </a:rPr>
                <a:t>II Región / Antofagasta </a:t>
              </a:r>
            </a:p>
            <a:p>
              <a:pPr algn="ctr">
                <a:spcBef>
                  <a:spcPct val="0"/>
                </a:spcBef>
              </a:pPr>
              <a:r>
                <a:rPr lang="es-ES" sz="933" b="1" dirty="0">
                  <a:solidFill>
                    <a:srgbClr val="2E2E2E"/>
                  </a:solidFill>
                  <a:ea typeface="ＭＳ Ｐゴシック" pitchFamily="34" charset="-128"/>
                </a:rPr>
                <a:t>Aguas De Antofagasta</a:t>
              </a:r>
            </a:p>
          </p:txBody>
        </p:sp>
        <p:sp>
          <p:nvSpPr>
            <p:cNvPr id="64" name="Rectangle 27"/>
            <p:cNvSpPr>
              <a:spLocks noChangeArrowheads="1"/>
            </p:cNvSpPr>
            <p:nvPr/>
          </p:nvSpPr>
          <p:spPr bwMode="auto">
            <a:xfrm>
              <a:off x="7741007" y="1301567"/>
              <a:ext cx="1460151" cy="215347"/>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0"/>
                </a:spcBef>
              </a:pPr>
              <a:r>
                <a:rPr lang="es-ES" sz="933" b="1" dirty="0">
                  <a:solidFill>
                    <a:srgbClr val="2E2E2E"/>
                  </a:solidFill>
                  <a:ea typeface="ＭＳ Ｐゴシック" pitchFamily="34" charset="-128"/>
                </a:rPr>
                <a:t>III Región / Copiapó</a:t>
              </a:r>
            </a:p>
            <a:p>
              <a:pPr algn="ctr">
                <a:spcBef>
                  <a:spcPct val="0"/>
                </a:spcBef>
              </a:pPr>
              <a:r>
                <a:rPr lang="es-ES" sz="933" b="1" dirty="0">
                  <a:solidFill>
                    <a:srgbClr val="2E2E2E"/>
                  </a:solidFill>
                  <a:ea typeface="ＭＳ Ｐゴシック" pitchFamily="34" charset="-128"/>
                </a:rPr>
                <a:t>Aguas De Chañar</a:t>
              </a:r>
            </a:p>
          </p:txBody>
        </p:sp>
        <p:sp>
          <p:nvSpPr>
            <p:cNvPr id="65" name="Rectangle 28"/>
            <p:cNvSpPr>
              <a:spLocks noChangeArrowheads="1"/>
            </p:cNvSpPr>
            <p:nvPr/>
          </p:nvSpPr>
          <p:spPr bwMode="auto">
            <a:xfrm>
              <a:off x="7736058" y="1599293"/>
              <a:ext cx="1296977" cy="215347"/>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0"/>
                </a:spcBef>
              </a:pPr>
              <a:r>
                <a:rPr lang="es-ES" sz="933" b="1" dirty="0">
                  <a:solidFill>
                    <a:srgbClr val="2E2E2E"/>
                  </a:solidFill>
                  <a:ea typeface="ＭＳ Ｐゴシック" pitchFamily="34" charset="-128"/>
                </a:rPr>
                <a:t>IV Región / La Serena</a:t>
              </a:r>
            </a:p>
            <a:p>
              <a:pPr algn="ctr">
                <a:spcBef>
                  <a:spcPct val="0"/>
                </a:spcBef>
              </a:pPr>
              <a:r>
                <a:rPr lang="es-ES" sz="933" b="1" dirty="0">
                  <a:solidFill>
                    <a:srgbClr val="2E2E2E"/>
                  </a:solidFill>
                  <a:ea typeface="ＭＳ Ｐゴシック" pitchFamily="34" charset="-128"/>
                </a:rPr>
                <a:t>Aguas Del Valle</a:t>
              </a:r>
            </a:p>
          </p:txBody>
        </p:sp>
        <p:sp>
          <p:nvSpPr>
            <p:cNvPr id="66" name="Rectangle 29"/>
            <p:cNvSpPr>
              <a:spLocks noChangeArrowheads="1"/>
            </p:cNvSpPr>
            <p:nvPr/>
          </p:nvSpPr>
          <p:spPr bwMode="auto">
            <a:xfrm>
              <a:off x="7567408" y="2844942"/>
              <a:ext cx="1448693" cy="215347"/>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0"/>
                </a:spcBef>
              </a:pPr>
              <a:r>
                <a:rPr lang="es-ES" sz="933" b="1" dirty="0">
                  <a:solidFill>
                    <a:srgbClr val="2E2E2E"/>
                  </a:solidFill>
                  <a:ea typeface="ＭＳ Ｐゴシック" pitchFamily="34" charset="-128"/>
                </a:rPr>
                <a:t>IX Región / Temuco</a:t>
              </a:r>
            </a:p>
            <a:p>
              <a:pPr algn="ctr">
                <a:spcBef>
                  <a:spcPct val="0"/>
                </a:spcBef>
              </a:pPr>
              <a:r>
                <a:rPr lang="es-ES" sz="933" b="1" dirty="0">
                  <a:solidFill>
                    <a:srgbClr val="2E2E2E"/>
                  </a:solidFill>
                  <a:ea typeface="ＭＳ Ｐゴシック" pitchFamily="34" charset="-128"/>
                </a:rPr>
                <a:t>Aguas Araucanía</a:t>
              </a:r>
            </a:p>
          </p:txBody>
        </p:sp>
        <p:sp>
          <p:nvSpPr>
            <p:cNvPr id="67" name="Rectangle 30"/>
            <p:cNvSpPr>
              <a:spLocks noChangeArrowheads="1"/>
            </p:cNvSpPr>
            <p:nvPr/>
          </p:nvSpPr>
          <p:spPr bwMode="auto">
            <a:xfrm>
              <a:off x="8018864" y="2112637"/>
              <a:ext cx="1317086" cy="323021"/>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0"/>
                </a:spcBef>
              </a:pPr>
              <a:r>
                <a:rPr lang="es-ES" sz="933" b="1" dirty="0">
                  <a:solidFill>
                    <a:srgbClr val="2E2E2E"/>
                  </a:solidFill>
                  <a:ea typeface="ＭＳ Ｐゴシック" pitchFamily="34" charset="-128"/>
                </a:rPr>
                <a:t>R.M. / Santiago</a:t>
              </a:r>
            </a:p>
            <a:p>
              <a:pPr algn="ctr">
                <a:spcBef>
                  <a:spcPct val="0"/>
                </a:spcBef>
              </a:pPr>
              <a:r>
                <a:rPr lang="es-ES" sz="933" b="1" dirty="0">
                  <a:solidFill>
                    <a:srgbClr val="2E2E2E"/>
                  </a:solidFill>
                  <a:ea typeface="ＭＳ Ｐゴシック" pitchFamily="34" charset="-128"/>
                </a:rPr>
                <a:t>Aguas </a:t>
              </a:r>
              <a:r>
                <a:rPr lang="es-ES" sz="933" b="1" dirty="0" smtClean="0">
                  <a:solidFill>
                    <a:srgbClr val="2E2E2E"/>
                  </a:solidFill>
                  <a:ea typeface="ＭＳ Ｐゴシック" pitchFamily="34" charset="-128"/>
                </a:rPr>
                <a:t>Andinas, Aguas Cordillera, Aguas </a:t>
              </a:r>
              <a:r>
                <a:rPr lang="es-ES" sz="933" b="1" dirty="0" err="1" smtClean="0">
                  <a:solidFill>
                    <a:srgbClr val="2E2E2E"/>
                  </a:solidFill>
                  <a:ea typeface="ＭＳ Ｐゴシック" pitchFamily="34" charset="-128"/>
                </a:rPr>
                <a:t>Manquehue</a:t>
              </a:r>
              <a:endParaRPr lang="es-ES" sz="933" b="1" dirty="0">
                <a:solidFill>
                  <a:srgbClr val="2E2E2E"/>
                </a:solidFill>
                <a:ea typeface="ＭＳ Ｐゴシック" pitchFamily="34" charset="-128"/>
              </a:endParaRPr>
            </a:p>
          </p:txBody>
        </p:sp>
        <p:sp>
          <p:nvSpPr>
            <p:cNvPr id="68" name="Rectangle 54"/>
            <p:cNvSpPr>
              <a:spLocks noChangeArrowheads="1"/>
            </p:cNvSpPr>
            <p:nvPr/>
          </p:nvSpPr>
          <p:spPr bwMode="auto">
            <a:xfrm>
              <a:off x="7832041" y="3115763"/>
              <a:ext cx="1389488" cy="323021"/>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0"/>
                </a:spcBef>
              </a:pPr>
              <a:r>
                <a:rPr lang="es-ES" sz="933" b="1" dirty="0">
                  <a:solidFill>
                    <a:srgbClr val="2E2E2E"/>
                  </a:solidFill>
                  <a:ea typeface="ＭＳ Ｐゴシック" pitchFamily="34" charset="-128"/>
                </a:rPr>
                <a:t>X Región de Los Lagos y XIV Región de Los Ríos / </a:t>
              </a:r>
              <a:r>
                <a:rPr lang="es-ES" sz="933" b="1" dirty="0" err="1">
                  <a:solidFill>
                    <a:srgbClr val="2E2E2E"/>
                  </a:solidFill>
                  <a:ea typeface="ＭＳ Ｐゴシック" pitchFamily="34" charset="-128"/>
                </a:rPr>
                <a:t>Pto.Montt</a:t>
              </a:r>
              <a:endParaRPr lang="es-ES" sz="933" b="1" dirty="0">
                <a:solidFill>
                  <a:srgbClr val="2E2E2E"/>
                </a:solidFill>
                <a:ea typeface="ＭＳ Ｐゴシック" pitchFamily="34" charset="-128"/>
              </a:endParaRPr>
            </a:p>
            <a:p>
              <a:pPr algn="ctr">
                <a:spcBef>
                  <a:spcPct val="0"/>
                </a:spcBef>
              </a:pPr>
              <a:r>
                <a:rPr lang="es-MX" sz="933" b="1" dirty="0" err="1">
                  <a:solidFill>
                    <a:srgbClr val="2E2E2E"/>
                  </a:solidFill>
                  <a:ea typeface="ＭＳ Ｐゴシック" pitchFamily="34" charset="-128"/>
                </a:rPr>
                <a:t>Essal</a:t>
              </a:r>
              <a:endParaRPr lang="es-ES" sz="933" b="1" dirty="0">
                <a:solidFill>
                  <a:srgbClr val="2E2E2E"/>
                </a:solidFill>
                <a:ea typeface="ＭＳ Ｐゴシック" pitchFamily="34" charset="-128"/>
              </a:endParaRPr>
            </a:p>
          </p:txBody>
        </p:sp>
        <p:sp>
          <p:nvSpPr>
            <p:cNvPr id="69" name="Rectángulo redondeado 68"/>
            <p:cNvSpPr/>
            <p:nvPr/>
          </p:nvSpPr>
          <p:spPr>
            <a:xfrm>
              <a:off x="8022608" y="2075628"/>
              <a:ext cx="1270089" cy="365677"/>
            </a:xfrm>
            <a:prstGeom prst="roundRect">
              <a:avLst>
                <a:gd name="adj" fmla="val 35159"/>
              </a:avLst>
            </a:prstGeom>
            <a:noFill/>
            <a:ln w="1905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grpSp>
      <p:pic>
        <p:nvPicPr>
          <p:cNvPr id="85" name="Imagen 84" descr="logo AA blanco.gif"/>
          <p:cNvPicPr>
            <a:picLocks noChangeAspect="1"/>
          </p:cNvPicPr>
          <p:nvPr/>
        </p:nvPicPr>
        <p:blipFill rotWithShape="1">
          <a:blip r:embed="rId4" cstate="screen">
            <a:extLst>
              <a:ext uri="{28A0092B-C50C-407E-A947-70E740481C1C}">
                <a14:useLocalDpi xmlns:a14="http://schemas.microsoft.com/office/drawing/2010/main"/>
              </a:ext>
            </a:extLst>
          </a:blip>
          <a:srcRect t="1" r="70562" b="-6292"/>
          <a:stretch/>
        </p:blipFill>
        <p:spPr>
          <a:xfrm>
            <a:off x="11596209" y="3075748"/>
            <a:ext cx="287995" cy="277175"/>
          </a:xfrm>
          <a:prstGeom prst="rect">
            <a:avLst/>
          </a:prstGeom>
        </p:spPr>
      </p:pic>
      <p:sp>
        <p:nvSpPr>
          <p:cNvPr id="86" name="Rectángulo redondeado 85"/>
          <p:cNvSpPr/>
          <p:nvPr/>
        </p:nvSpPr>
        <p:spPr>
          <a:xfrm>
            <a:off x="9572819" y="4281177"/>
            <a:ext cx="1901924" cy="454919"/>
          </a:xfrm>
          <a:prstGeom prst="roundRect">
            <a:avLst>
              <a:gd name="adj" fmla="val 35159"/>
            </a:avLst>
          </a:prstGeom>
          <a:noFill/>
          <a:ln w="1905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pic>
        <p:nvPicPr>
          <p:cNvPr id="87" name="Imagen 8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26991" y="4407281"/>
            <a:ext cx="601044" cy="192000"/>
          </a:xfrm>
          <a:prstGeom prst="rect">
            <a:avLst/>
          </a:prstGeom>
        </p:spPr>
      </p:pic>
    </p:spTree>
    <p:extLst>
      <p:ext uri="{BB962C8B-B14F-4D97-AF65-F5344CB8AC3E}">
        <p14:creationId xmlns:p14="http://schemas.microsoft.com/office/powerpoint/2010/main" val="22258856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texto 17"/>
          <p:cNvSpPr>
            <a:spLocks noGrp="1"/>
          </p:cNvSpPr>
          <p:nvPr>
            <p:ph type="body" sz="quarter" idx="10"/>
          </p:nvPr>
        </p:nvSpPr>
        <p:spPr>
          <a:xfrm>
            <a:off x="359758" y="1311965"/>
            <a:ext cx="6443813" cy="4829756"/>
          </a:xfrm>
        </p:spPr>
        <p:txBody>
          <a:bodyPr/>
          <a:lstStyle/>
          <a:p>
            <a:pPr marL="285750" indent="-285750">
              <a:buFont typeface="Arial" panose="020B0604020202020204" pitchFamily="34" charset="0"/>
              <a:buChar char="•"/>
            </a:pPr>
            <a:r>
              <a:rPr lang="es-CL" sz="1400" dirty="0">
                <a:latin typeface="+mn-lt"/>
              </a:rPr>
              <a:t>Marco regulatorio </a:t>
            </a:r>
            <a:r>
              <a:rPr lang="es-CL" sz="1400" dirty="0" smtClean="0">
                <a:latin typeface="+mn-lt"/>
              </a:rPr>
              <a:t>técnico y definido </a:t>
            </a:r>
            <a:r>
              <a:rPr lang="es-CL" sz="1400" dirty="0">
                <a:latin typeface="+mn-lt"/>
              </a:rPr>
              <a:t>por ley </a:t>
            </a:r>
          </a:p>
          <a:p>
            <a:pPr marL="285750" indent="-285750">
              <a:buFont typeface="Arial" panose="020B0604020202020204" pitchFamily="34" charset="0"/>
              <a:buChar char="•"/>
            </a:pPr>
            <a:endParaRPr lang="es-CL" sz="1400" dirty="0">
              <a:latin typeface="+mn-lt"/>
            </a:endParaRPr>
          </a:p>
          <a:p>
            <a:pPr marL="285750" indent="-285750">
              <a:buFont typeface="Arial" panose="020B0604020202020204" pitchFamily="34" charset="0"/>
              <a:buChar char="•"/>
            </a:pPr>
            <a:r>
              <a:rPr lang="es-CL" sz="1400" dirty="0">
                <a:latin typeface="+mn-lt"/>
              </a:rPr>
              <a:t>La Superintendencia de Servicios Sanitarios (SISS) actúa como contraparte regulatoria en el proceso de fijación de tarifas, que dura aproximadamente 1 año</a:t>
            </a:r>
          </a:p>
          <a:p>
            <a:pPr marL="285750" indent="-285750">
              <a:buFont typeface="Arial" panose="020B0604020202020204" pitchFamily="34" charset="0"/>
              <a:buChar char="•"/>
            </a:pPr>
            <a:endParaRPr lang="es-CL" sz="1400" dirty="0">
              <a:latin typeface="+mn-lt"/>
            </a:endParaRPr>
          </a:p>
          <a:p>
            <a:pPr marL="285750" indent="-285750">
              <a:buFont typeface="Arial" panose="020B0604020202020204" pitchFamily="34" charset="0"/>
              <a:buChar char="•"/>
            </a:pPr>
            <a:r>
              <a:rPr lang="es-CL" sz="1400" dirty="0">
                <a:latin typeface="+mn-lt"/>
              </a:rPr>
              <a:t>Las tarifas se actualizan cada cinco años, mediante un modelo objetivo y técnico:</a:t>
            </a:r>
          </a:p>
          <a:p>
            <a:pPr marL="895335" lvl="1" indent="-285750">
              <a:buFont typeface="Arial" panose="020B0604020202020204" pitchFamily="34" charset="0"/>
              <a:buChar char="•"/>
            </a:pPr>
            <a:r>
              <a:rPr lang="es-CL" sz="1400" dirty="0">
                <a:latin typeface="+mn-lt"/>
              </a:rPr>
              <a:t>Se utiliza el costo total de largo plazo de una compañía modelo</a:t>
            </a:r>
          </a:p>
          <a:p>
            <a:pPr marL="895335" lvl="1" indent="-285750">
              <a:buFont typeface="Arial" panose="020B0604020202020204" pitchFamily="34" charset="0"/>
              <a:buChar char="•"/>
            </a:pPr>
            <a:r>
              <a:rPr lang="es-CL" sz="1400" dirty="0">
                <a:latin typeface="+mn-lt"/>
              </a:rPr>
              <a:t>Eventuales discrepancias son resueltas por un comité independiente de expertos</a:t>
            </a:r>
          </a:p>
          <a:p>
            <a:pPr marL="895335" lvl="1" indent="-285750">
              <a:buFont typeface="Arial" panose="020B0604020202020204" pitchFamily="34" charset="0"/>
              <a:buChar char="•"/>
            </a:pPr>
            <a:r>
              <a:rPr lang="es-CL" sz="1400" dirty="0">
                <a:latin typeface="+mn-lt"/>
              </a:rPr>
              <a:t>Se garantiza un retorno mínimo anual sobre activos de 7% después de impuestos</a:t>
            </a:r>
          </a:p>
          <a:p>
            <a:pPr marL="895335" lvl="1" indent="-285750">
              <a:buFont typeface="Arial" panose="020B0604020202020204" pitchFamily="34" charset="0"/>
              <a:buChar char="•"/>
            </a:pPr>
            <a:r>
              <a:rPr lang="es-CL" sz="1400" dirty="0">
                <a:latin typeface="+mn-lt"/>
              </a:rPr>
              <a:t>Ajustes permitidos entre actualizaciones, vinculados a polinomios indexados al IPC y al IPP</a:t>
            </a:r>
          </a:p>
          <a:p>
            <a:pPr marL="285750" indent="-285750">
              <a:buFont typeface="Arial" panose="020B0604020202020204" pitchFamily="34" charset="0"/>
              <a:buChar char="•"/>
            </a:pPr>
            <a:endParaRPr lang="es-CL" sz="1400" dirty="0">
              <a:latin typeface="+mn-lt"/>
            </a:endParaRPr>
          </a:p>
          <a:p>
            <a:pPr marL="285750" indent="-285750">
              <a:buFont typeface="Arial" panose="020B0604020202020204" pitchFamily="34" charset="0"/>
              <a:buChar char="•"/>
            </a:pPr>
            <a:r>
              <a:rPr lang="es-CL" sz="1400" dirty="0">
                <a:latin typeface="+mn-lt"/>
              </a:rPr>
              <a:t>Subsidios del Gobierno para clientes de bajos ingresos</a:t>
            </a:r>
          </a:p>
          <a:p>
            <a:pPr marL="285750" indent="-285750">
              <a:buFont typeface="Arial" panose="020B0604020202020204" pitchFamily="34" charset="0"/>
              <a:buChar char="•"/>
            </a:pPr>
            <a:endParaRPr lang="es-CL" sz="1400" dirty="0">
              <a:latin typeface="+mn-lt"/>
            </a:endParaRPr>
          </a:p>
          <a:p>
            <a:pPr marL="285750" indent="-285750">
              <a:buFont typeface="Arial" panose="020B0604020202020204" pitchFamily="34" charset="0"/>
              <a:buChar char="•"/>
            </a:pPr>
            <a:r>
              <a:rPr lang="es-CL" sz="1400" dirty="0">
                <a:latin typeface="+mn-lt"/>
              </a:rPr>
              <a:t>El marco regulatorio de la industria sanitaria chilena ha sido fundamental para el desarrollo del sector</a:t>
            </a:r>
          </a:p>
          <a:p>
            <a:endParaRPr lang="es-CL" sz="1400" dirty="0">
              <a:latin typeface="+mn-lt"/>
            </a:endParaRPr>
          </a:p>
        </p:txBody>
      </p:sp>
      <p:sp>
        <p:nvSpPr>
          <p:cNvPr id="3" name="Título 2"/>
          <p:cNvSpPr>
            <a:spLocks noGrp="1"/>
          </p:cNvSpPr>
          <p:nvPr>
            <p:ph type="title"/>
          </p:nvPr>
        </p:nvSpPr>
        <p:spPr/>
        <p:txBody>
          <a:bodyPr/>
          <a:lstStyle/>
          <a:p>
            <a:r>
              <a:rPr lang="es-CL" dirty="0" smtClean="0"/>
              <a:t>INDUSTRIA ALTAMENTE REGULADA</a:t>
            </a:r>
            <a:endParaRPr lang="es-CL" dirty="0"/>
          </a:p>
        </p:txBody>
      </p:sp>
      <p:grpSp>
        <p:nvGrpSpPr>
          <p:cNvPr id="48" name="Grupo 47"/>
          <p:cNvGrpSpPr/>
          <p:nvPr/>
        </p:nvGrpSpPr>
        <p:grpSpPr>
          <a:xfrm>
            <a:off x="7125491" y="409922"/>
            <a:ext cx="4471213" cy="6234094"/>
            <a:chOff x="7419413" y="399036"/>
            <a:chExt cx="4471213" cy="6234094"/>
          </a:xfrm>
        </p:grpSpPr>
        <p:sp>
          <p:nvSpPr>
            <p:cNvPr id="22" name="Forma libre 21"/>
            <p:cNvSpPr/>
            <p:nvPr/>
          </p:nvSpPr>
          <p:spPr>
            <a:xfrm>
              <a:off x="7419413" y="399036"/>
              <a:ext cx="1466845" cy="733422"/>
            </a:xfrm>
            <a:custGeom>
              <a:avLst/>
              <a:gdLst>
                <a:gd name="connsiteX0" fmla="*/ 0 w 1466845"/>
                <a:gd name="connsiteY0" fmla="*/ 73342 h 733422"/>
                <a:gd name="connsiteX1" fmla="*/ 73342 w 1466845"/>
                <a:gd name="connsiteY1" fmla="*/ 0 h 733422"/>
                <a:gd name="connsiteX2" fmla="*/ 1393503 w 1466845"/>
                <a:gd name="connsiteY2" fmla="*/ 0 h 733422"/>
                <a:gd name="connsiteX3" fmla="*/ 1466845 w 1466845"/>
                <a:gd name="connsiteY3" fmla="*/ 73342 h 733422"/>
                <a:gd name="connsiteX4" fmla="*/ 1466845 w 1466845"/>
                <a:gd name="connsiteY4" fmla="*/ 660080 h 733422"/>
                <a:gd name="connsiteX5" fmla="*/ 1393503 w 1466845"/>
                <a:gd name="connsiteY5" fmla="*/ 733422 h 733422"/>
                <a:gd name="connsiteX6" fmla="*/ 73342 w 1466845"/>
                <a:gd name="connsiteY6" fmla="*/ 733422 h 733422"/>
                <a:gd name="connsiteX7" fmla="*/ 0 w 1466845"/>
                <a:gd name="connsiteY7" fmla="*/ 660080 h 733422"/>
                <a:gd name="connsiteX8" fmla="*/ 0 w 1466845"/>
                <a:gd name="connsiteY8" fmla="*/ 73342 h 7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845" h="733422">
                  <a:moveTo>
                    <a:pt x="0" y="73342"/>
                  </a:moveTo>
                  <a:cubicBezTo>
                    <a:pt x="0" y="32836"/>
                    <a:pt x="32836" y="0"/>
                    <a:pt x="73342" y="0"/>
                  </a:cubicBezTo>
                  <a:lnTo>
                    <a:pt x="1393503" y="0"/>
                  </a:lnTo>
                  <a:cubicBezTo>
                    <a:pt x="1434009" y="0"/>
                    <a:pt x="1466845" y="32836"/>
                    <a:pt x="1466845" y="73342"/>
                  </a:cubicBezTo>
                  <a:lnTo>
                    <a:pt x="1466845" y="660080"/>
                  </a:lnTo>
                  <a:cubicBezTo>
                    <a:pt x="1466845" y="700586"/>
                    <a:pt x="1434009" y="733422"/>
                    <a:pt x="1393503" y="733422"/>
                  </a:cubicBezTo>
                  <a:lnTo>
                    <a:pt x="73342" y="733422"/>
                  </a:lnTo>
                  <a:cubicBezTo>
                    <a:pt x="32836" y="733422"/>
                    <a:pt x="0" y="700586"/>
                    <a:pt x="0" y="660080"/>
                  </a:cubicBezTo>
                  <a:lnTo>
                    <a:pt x="0" y="73342"/>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51961" tIns="41801" rIns="51961" bIns="41801" numCol="1" spcCol="1270" anchor="ctr" anchorCtr="0">
              <a:noAutofit/>
            </a:bodyPr>
            <a:lstStyle/>
            <a:p>
              <a:pPr lvl="0" algn="ctr" defTabSz="711200">
                <a:lnSpc>
                  <a:spcPct val="90000"/>
                </a:lnSpc>
                <a:spcBef>
                  <a:spcPct val="0"/>
                </a:spcBef>
                <a:spcAft>
                  <a:spcPct val="35000"/>
                </a:spcAft>
              </a:pPr>
              <a:r>
                <a:rPr lang="es-CL" sz="1600" kern="1200" dirty="0" smtClean="0"/>
                <a:t>Compañía Modelo</a:t>
              </a:r>
              <a:endParaRPr lang="es-CL" sz="1600" kern="1200" dirty="0"/>
            </a:p>
          </p:txBody>
        </p:sp>
        <p:sp>
          <p:nvSpPr>
            <p:cNvPr id="23" name="Forma libre 22"/>
            <p:cNvSpPr/>
            <p:nvPr/>
          </p:nvSpPr>
          <p:spPr>
            <a:xfrm>
              <a:off x="7566097" y="1132459"/>
              <a:ext cx="146684" cy="550067"/>
            </a:xfrm>
            <a:custGeom>
              <a:avLst/>
              <a:gdLst/>
              <a:ahLst/>
              <a:cxnLst/>
              <a:rect l="0" t="0" r="0" b="0"/>
              <a:pathLst>
                <a:path>
                  <a:moveTo>
                    <a:pt x="0" y="0"/>
                  </a:moveTo>
                  <a:lnTo>
                    <a:pt x="0" y="550067"/>
                  </a:lnTo>
                  <a:lnTo>
                    <a:pt x="146684" y="550067"/>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24" name="Forma libre 23"/>
            <p:cNvSpPr/>
            <p:nvPr/>
          </p:nvSpPr>
          <p:spPr>
            <a:xfrm>
              <a:off x="7712782" y="1315815"/>
              <a:ext cx="1800000" cy="733422"/>
            </a:xfrm>
            <a:custGeom>
              <a:avLst/>
              <a:gdLst>
                <a:gd name="connsiteX0" fmla="*/ 0 w 1173476"/>
                <a:gd name="connsiteY0" fmla="*/ 73342 h 733422"/>
                <a:gd name="connsiteX1" fmla="*/ 73342 w 1173476"/>
                <a:gd name="connsiteY1" fmla="*/ 0 h 733422"/>
                <a:gd name="connsiteX2" fmla="*/ 1100134 w 1173476"/>
                <a:gd name="connsiteY2" fmla="*/ 0 h 733422"/>
                <a:gd name="connsiteX3" fmla="*/ 1173476 w 1173476"/>
                <a:gd name="connsiteY3" fmla="*/ 73342 h 733422"/>
                <a:gd name="connsiteX4" fmla="*/ 1173476 w 1173476"/>
                <a:gd name="connsiteY4" fmla="*/ 660080 h 733422"/>
                <a:gd name="connsiteX5" fmla="*/ 1100134 w 1173476"/>
                <a:gd name="connsiteY5" fmla="*/ 733422 h 733422"/>
                <a:gd name="connsiteX6" fmla="*/ 73342 w 1173476"/>
                <a:gd name="connsiteY6" fmla="*/ 733422 h 733422"/>
                <a:gd name="connsiteX7" fmla="*/ 0 w 1173476"/>
                <a:gd name="connsiteY7" fmla="*/ 660080 h 733422"/>
                <a:gd name="connsiteX8" fmla="*/ 0 w 1173476"/>
                <a:gd name="connsiteY8" fmla="*/ 73342 h 7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76" h="733422">
                  <a:moveTo>
                    <a:pt x="0" y="73342"/>
                  </a:moveTo>
                  <a:cubicBezTo>
                    <a:pt x="0" y="32836"/>
                    <a:pt x="32836" y="0"/>
                    <a:pt x="73342" y="0"/>
                  </a:cubicBezTo>
                  <a:lnTo>
                    <a:pt x="1100134" y="0"/>
                  </a:lnTo>
                  <a:cubicBezTo>
                    <a:pt x="1140640" y="0"/>
                    <a:pt x="1173476" y="32836"/>
                    <a:pt x="1173476" y="73342"/>
                  </a:cubicBezTo>
                  <a:lnTo>
                    <a:pt x="1173476" y="660080"/>
                  </a:lnTo>
                  <a:cubicBezTo>
                    <a:pt x="1173476" y="700586"/>
                    <a:pt x="1140640" y="733422"/>
                    <a:pt x="1100134" y="733422"/>
                  </a:cubicBezTo>
                  <a:lnTo>
                    <a:pt x="73342" y="733422"/>
                  </a:lnTo>
                  <a:cubicBezTo>
                    <a:pt x="32836" y="733422"/>
                    <a:pt x="0" y="700586"/>
                    <a:pt x="0" y="660080"/>
                  </a:cubicBezTo>
                  <a:lnTo>
                    <a:pt x="0" y="73342"/>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626" tIns="32911" rIns="38626" bIns="32911" numCol="1" spcCol="1270" anchor="ctr" anchorCtr="0">
              <a:noAutofit/>
            </a:bodyPr>
            <a:lstStyle/>
            <a:p>
              <a:pPr lvl="0" algn="ctr" defTabSz="400050">
                <a:lnSpc>
                  <a:spcPct val="90000"/>
                </a:lnSpc>
                <a:spcBef>
                  <a:spcPct val="0"/>
                </a:spcBef>
                <a:spcAft>
                  <a:spcPct val="35000"/>
                </a:spcAft>
              </a:pPr>
              <a:r>
                <a:rPr lang="es-CL" sz="1100" kern="1200" dirty="0" smtClean="0"/>
                <a:t>Nueva compañía</a:t>
              </a:r>
              <a:endParaRPr lang="es-CL" sz="1100" kern="1200" dirty="0"/>
            </a:p>
          </p:txBody>
        </p:sp>
        <p:sp>
          <p:nvSpPr>
            <p:cNvPr id="25" name="Forma libre 24"/>
            <p:cNvSpPr/>
            <p:nvPr/>
          </p:nvSpPr>
          <p:spPr>
            <a:xfrm>
              <a:off x="7566097" y="1132459"/>
              <a:ext cx="146684" cy="1466845"/>
            </a:xfrm>
            <a:custGeom>
              <a:avLst/>
              <a:gdLst/>
              <a:ahLst/>
              <a:cxnLst/>
              <a:rect l="0" t="0" r="0" b="0"/>
              <a:pathLst>
                <a:path>
                  <a:moveTo>
                    <a:pt x="0" y="0"/>
                  </a:moveTo>
                  <a:lnTo>
                    <a:pt x="0" y="1466845"/>
                  </a:lnTo>
                  <a:lnTo>
                    <a:pt x="146684" y="1466845"/>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26" name="Forma libre 25"/>
            <p:cNvSpPr/>
            <p:nvPr/>
          </p:nvSpPr>
          <p:spPr>
            <a:xfrm>
              <a:off x="7712782" y="2232594"/>
              <a:ext cx="1800000" cy="733422"/>
            </a:xfrm>
            <a:custGeom>
              <a:avLst/>
              <a:gdLst>
                <a:gd name="connsiteX0" fmla="*/ 0 w 1173476"/>
                <a:gd name="connsiteY0" fmla="*/ 73342 h 733422"/>
                <a:gd name="connsiteX1" fmla="*/ 73342 w 1173476"/>
                <a:gd name="connsiteY1" fmla="*/ 0 h 733422"/>
                <a:gd name="connsiteX2" fmla="*/ 1100134 w 1173476"/>
                <a:gd name="connsiteY2" fmla="*/ 0 h 733422"/>
                <a:gd name="connsiteX3" fmla="*/ 1173476 w 1173476"/>
                <a:gd name="connsiteY3" fmla="*/ 73342 h 733422"/>
                <a:gd name="connsiteX4" fmla="*/ 1173476 w 1173476"/>
                <a:gd name="connsiteY4" fmla="*/ 660080 h 733422"/>
                <a:gd name="connsiteX5" fmla="*/ 1100134 w 1173476"/>
                <a:gd name="connsiteY5" fmla="*/ 733422 h 733422"/>
                <a:gd name="connsiteX6" fmla="*/ 73342 w 1173476"/>
                <a:gd name="connsiteY6" fmla="*/ 733422 h 733422"/>
                <a:gd name="connsiteX7" fmla="*/ 0 w 1173476"/>
                <a:gd name="connsiteY7" fmla="*/ 660080 h 733422"/>
                <a:gd name="connsiteX8" fmla="*/ 0 w 1173476"/>
                <a:gd name="connsiteY8" fmla="*/ 73342 h 7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76" h="733422">
                  <a:moveTo>
                    <a:pt x="0" y="73342"/>
                  </a:moveTo>
                  <a:cubicBezTo>
                    <a:pt x="0" y="32836"/>
                    <a:pt x="32836" y="0"/>
                    <a:pt x="73342" y="0"/>
                  </a:cubicBezTo>
                  <a:lnTo>
                    <a:pt x="1100134" y="0"/>
                  </a:lnTo>
                  <a:cubicBezTo>
                    <a:pt x="1140640" y="0"/>
                    <a:pt x="1173476" y="32836"/>
                    <a:pt x="1173476" y="73342"/>
                  </a:cubicBezTo>
                  <a:lnTo>
                    <a:pt x="1173476" y="660080"/>
                  </a:lnTo>
                  <a:cubicBezTo>
                    <a:pt x="1173476" y="700586"/>
                    <a:pt x="1140640" y="733422"/>
                    <a:pt x="1100134" y="733422"/>
                  </a:cubicBezTo>
                  <a:lnTo>
                    <a:pt x="73342" y="733422"/>
                  </a:lnTo>
                  <a:cubicBezTo>
                    <a:pt x="32836" y="733422"/>
                    <a:pt x="0" y="700586"/>
                    <a:pt x="0" y="660080"/>
                  </a:cubicBezTo>
                  <a:lnTo>
                    <a:pt x="0" y="73342"/>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626" tIns="32911" rIns="38626" bIns="32911" numCol="1" spcCol="1270" anchor="ctr" anchorCtr="0">
              <a:noAutofit/>
            </a:bodyPr>
            <a:lstStyle/>
            <a:p>
              <a:pPr lvl="0" algn="ctr" defTabSz="400050">
                <a:lnSpc>
                  <a:spcPct val="90000"/>
                </a:lnSpc>
                <a:spcBef>
                  <a:spcPct val="0"/>
                </a:spcBef>
                <a:spcAft>
                  <a:spcPct val="35000"/>
                </a:spcAft>
              </a:pPr>
              <a:r>
                <a:rPr lang="es-CL" sz="1100" kern="1200" dirty="0" smtClean="0"/>
                <a:t>Tecnología de punta</a:t>
              </a:r>
              <a:endParaRPr lang="es-CL" sz="1100" kern="1200" dirty="0"/>
            </a:p>
          </p:txBody>
        </p:sp>
        <p:sp>
          <p:nvSpPr>
            <p:cNvPr id="27" name="Forma libre 26"/>
            <p:cNvSpPr/>
            <p:nvPr/>
          </p:nvSpPr>
          <p:spPr>
            <a:xfrm>
              <a:off x="7566097" y="1132459"/>
              <a:ext cx="146684" cy="2383624"/>
            </a:xfrm>
            <a:custGeom>
              <a:avLst/>
              <a:gdLst/>
              <a:ahLst/>
              <a:cxnLst/>
              <a:rect l="0" t="0" r="0" b="0"/>
              <a:pathLst>
                <a:path>
                  <a:moveTo>
                    <a:pt x="0" y="0"/>
                  </a:moveTo>
                  <a:lnTo>
                    <a:pt x="0" y="2383624"/>
                  </a:lnTo>
                  <a:lnTo>
                    <a:pt x="146684" y="2383624"/>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28" name="Forma libre 27"/>
            <p:cNvSpPr/>
            <p:nvPr/>
          </p:nvSpPr>
          <p:spPr>
            <a:xfrm>
              <a:off x="7712782" y="3149372"/>
              <a:ext cx="1800000" cy="733422"/>
            </a:xfrm>
            <a:custGeom>
              <a:avLst/>
              <a:gdLst>
                <a:gd name="connsiteX0" fmla="*/ 0 w 1173476"/>
                <a:gd name="connsiteY0" fmla="*/ 73342 h 733422"/>
                <a:gd name="connsiteX1" fmla="*/ 73342 w 1173476"/>
                <a:gd name="connsiteY1" fmla="*/ 0 h 733422"/>
                <a:gd name="connsiteX2" fmla="*/ 1100134 w 1173476"/>
                <a:gd name="connsiteY2" fmla="*/ 0 h 733422"/>
                <a:gd name="connsiteX3" fmla="*/ 1173476 w 1173476"/>
                <a:gd name="connsiteY3" fmla="*/ 73342 h 733422"/>
                <a:gd name="connsiteX4" fmla="*/ 1173476 w 1173476"/>
                <a:gd name="connsiteY4" fmla="*/ 660080 h 733422"/>
                <a:gd name="connsiteX5" fmla="*/ 1100134 w 1173476"/>
                <a:gd name="connsiteY5" fmla="*/ 733422 h 733422"/>
                <a:gd name="connsiteX6" fmla="*/ 73342 w 1173476"/>
                <a:gd name="connsiteY6" fmla="*/ 733422 h 733422"/>
                <a:gd name="connsiteX7" fmla="*/ 0 w 1173476"/>
                <a:gd name="connsiteY7" fmla="*/ 660080 h 733422"/>
                <a:gd name="connsiteX8" fmla="*/ 0 w 1173476"/>
                <a:gd name="connsiteY8" fmla="*/ 73342 h 7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76" h="733422">
                  <a:moveTo>
                    <a:pt x="0" y="73342"/>
                  </a:moveTo>
                  <a:cubicBezTo>
                    <a:pt x="0" y="32836"/>
                    <a:pt x="32836" y="0"/>
                    <a:pt x="73342" y="0"/>
                  </a:cubicBezTo>
                  <a:lnTo>
                    <a:pt x="1100134" y="0"/>
                  </a:lnTo>
                  <a:cubicBezTo>
                    <a:pt x="1140640" y="0"/>
                    <a:pt x="1173476" y="32836"/>
                    <a:pt x="1173476" y="73342"/>
                  </a:cubicBezTo>
                  <a:lnTo>
                    <a:pt x="1173476" y="660080"/>
                  </a:lnTo>
                  <a:cubicBezTo>
                    <a:pt x="1173476" y="700586"/>
                    <a:pt x="1140640" y="733422"/>
                    <a:pt x="1100134" y="733422"/>
                  </a:cubicBezTo>
                  <a:lnTo>
                    <a:pt x="73342" y="733422"/>
                  </a:lnTo>
                  <a:cubicBezTo>
                    <a:pt x="32836" y="733422"/>
                    <a:pt x="0" y="700586"/>
                    <a:pt x="0" y="660080"/>
                  </a:cubicBezTo>
                  <a:lnTo>
                    <a:pt x="0" y="73342"/>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626" tIns="32911" rIns="38626" bIns="32911" numCol="1" spcCol="1270" anchor="ctr" anchorCtr="0">
              <a:noAutofit/>
            </a:bodyPr>
            <a:lstStyle/>
            <a:p>
              <a:pPr lvl="0" algn="ctr" defTabSz="400050">
                <a:lnSpc>
                  <a:spcPct val="90000"/>
                </a:lnSpc>
                <a:spcBef>
                  <a:spcPct val="0"/>
                </a:spcBef>
                <a:spcAft>
                  <a:spcPct val="35000"/>
                </a:spcAft>
              </a:pPr>
              <a:r>
                <a:rPr lang="es-CL" sz="1100" kern="1200" dirty="0" smtClean="0"/>
                <a:t>Eficiencia en costos</a:t>
              </a:r>
              <a:endParaRPr lang="es-CL" sz="1100" kern="1200" dirty="0"/>
            </a:p>
          </p:txBody>
        </p:sp>
        <p:sp>
          <p:nvSpPr>
            <p:cNvPr id="29" name="Forma libre 28"/>
            <p:cNvSpPr/>
            <p:nvPr/>
          </p:nvSpPr>
          <p:spPr>
            <a:xfrm>
              <a:off x="7566097" y="1132459"/>
              <a:ext cx="146684" cy="3300402"/>
            </a:xfrm>
            <a:custGeom>
              <a:avLst/>
              <a:gdLst/>
              <a:ahLst/>
              <a:cxnLst/>
              <a:rect l="0" t="0" r="0" b="0"/>
              <a:pathLst>
                <a:path>
                  <a:moveTo>
                    <a:pt x="0" y="0"/>
                  </a:moveTo>
                  <a:lnTo>
                    <a:pt x="0" y="3300402"/>
                  </a:lnTo>
                  <a:lnTo>
                    <a:pt x="146684" y="3300402"/>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30" name="Forma libre 29"/>
            <p:cNvSpPr/>
            <p:nvPr/>
          </p:nvSpPr>
          <p:spPr>
            <a:xfrm>
              <a:off x="7712782" y="4066151"/>
              <a:ext cx="1800000" cy="733422"/>
            </a:xfrm>
            <a:custGeom>
              <a:avLst/>
              <a:gdLst>
                <a:gd name="connsiteX0" fmla="*/ 0 w 1173476"/>
                <a:gd name="connsiteY0" fmla="*/ 73342 h 733422"/>
                <a:gd name="connsiteX1" fmla="*/ 73342 w 1173476"/>
                <a:gd name="connsiteY1" fmla="*/ 0 h 733422"/>
                <a:gd name="connsiteX2" fmla="*/ 1100134 w 1173476"/>
                <a:gd name="connsiteY2" fmla="*/ 0 h 733422"/>
                <a:gd name="connsiteX3" fmla="*/ 1173476 w 1173476"/>
                <a:gd name="connsiteY3" fmla="*/ 73342 h 733422"/>
                <a:gd name="connsiteX4" fmla="*/ 1173476 w 1173476"/>
                <a:gd name="connsiteY4" fmla="*/ 660080 h 733422"/>
                <a:gd name="connsiteX5" fmla="*/ 1100134 w 1173476"/>
                <a:gd name="connsiteY5" fmla="*/ 733422 h 733422"/>
                <a:gd name="connsiteX6" fmla="*/ 73342 w 1173476"/>
                <a:gd name="connsiteY6" fmla="*/ 733422 h 733422"/>
                <a:gd name="connsiteX7" fmla="*/ 0 w 1173476"/>
                <a:gd name="connsiteY7" fmla="*/ 660080 h 733422"/>
                <a:gd name="connsiteX8" fmla="*/ 0 w 1173476"/>
                <a:gd name="connsiteY8" fmla="*/ 73342 h 7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76" h="733422">
                  <a:moveTo>
                    <a:pt x="0" y="73342"/>
                  </a:moveTo>
                  <a:cubicBezTo>
                    <a:pt x="0" y="32836"/>
                    <a:pt x="32836" y="0"/>
                    <a:pt x="73342" y="0"/>
                  </a:cubicBezTo>
                  <a:lnTo>
                    <a:pt x="1100134" y="0"/>
                  </a:lnTo>
                  <a:cubicBezTo>
                    <a:pt x="1140640" y="0"/>
                    <a:pt x="1173476" y="32836"/>
                    <a:pt x="1173476" y="73342"/>
                  </a:cubicBezTo>
                  <a:lnTo>
                    <a:pt x="1173476" y="660080"/>
                  </a:lnTo>
                  <a:cubicBezTo>
                    <a:pt x="1173476" y="700586"/>
                    <a:pt x="1140640" y="733422"/>
                    <a:pt x="1100134" y="733422"/>
                  </a:cubicBezTo>
                  <a:lnTo>
                    <a:pt x="73342" y="733422"/>
                  </a:lnTo>
                  <a:cubicBezTo>
                    <a:pt x="32836" y="733422"/>
                    <a:pt x="0" y="700586"/>
                    <a:pt x="0" y="660080"/>
                  </a:cubicBezTo>
                  <a:lnTo>
                    <a:pt x="0" y="73342"/>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626" tIns="32911" rIns="38626" bIns="32911" numCol="1" spcCol="1270" anchor="ctr" anchorCtr="0">
              <a:noAutofit/>
            </a:bodyPr>
            <a:lstStyle/>
            <a:p>
              <a:pPr lvl="0" algn="ctr" defTabSz="400050">
                <a:lnSpc>
                  <a:spcPct val="90000"/>
                </a:lnSpc>
                <a:spcBef>
                  <a:spcPct val="0"/>
                </a:spcBef>
                <a:spcAft>
                  <a:spcPct val="35000"/>
                </a:spcAft>
              </a:pPr>
              <a:r>
                <a:rPr lang="es-CL" sz="1100" kern="1200" dirty="0" smtClean="0"/>
                <a:t>100% de cobertura en todos los servicios</a:t>
              </a:r>
              <a:endParaRPr lang="es-CL" sz="1100" kern="1200" dirty="0"/>
            </a:p>
          </p:txBody>
        </p:sp>
        <p:sp>
          <p:nvSpPr>
            <p:cNvPr id="31" name="Forma libre 30"/>
            <p:cNvSpPr/>
            <p:nvPr/>
          </p:nvSpPr>
          <p:spPr>
            <a:xfrm>
              <a:off x="7566097" y="1132459"/>
              <a:ext cx="146684" cy="4217181"/>
            </a:xfrm>
            <a:custGeom>
              <a:avLst/>
              <a:gdLst/>
              <a:ahLst/>
              <a:cxnLst/>
              <a:rect l="0" t="0" r="0" b="0"/>
              <a:pathLst>
                <a:path>
                  <a:moveTo>
                    <a:pt x="0" y="0"/>
                  </a:moveTo>
                  <a:lnTo>
                    <a:pt x="0" y="4217181"/>
                  </a:lnTo>
                  <a:lnTo>
                    <a:pt x="146684" y="4217181"/>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32" name="Forma libre 31"/>
            <p:cNvSpPr/>
            <p:nvPr/>
          </p:nvSpPr>
          <p:spPr>
            <a:xfrm>
              <a:off x="7712782" y="4982929"/>
              <a:ext cx="1800000" cy="733422"/>
            </a:xfrm>
            <a:custGeom>
              <a:avLst/>
              <a:gdLst>
                <a:gd name="connsiteX0" fmla="*/ 0 w 1173476"/>
                <a:gd name="connsiteY0" fmla="*/ 73342 h 733422"/>
                <a:gd name="connsiteX1" fmla="*/ 73342 w 1173476"/>
                <a:gd name="connsiteY1" fmla="*/ 0 h 733422"/>
                <a:gd name="connsiteX2" fmla="*/ 1100134 w 1173476"/>
                <a:gd name="connsiteY2" fmla="*/ 0 h 733422"/>
                <a:gd name="connsiteX3" fmla="*/ 1173476 w 1173476"/>
                <a:gd name="connsiteY3" fmla="*/ 73342 h 733422"/>
                <a:gd name="connsiteX4" fmla="*/ 1173476 w 1173476"/>
                <a:gd name="connsiteY4" fmla="*/ 660080 h 733422"/>
                <a:gd name="connsiteX5" fmla="*/ 1100134 w 1173476"/>
                <a:gd name="connsiteY5" fmla="*/ 733422 h 733422"/>
                <a:gd name="connsiteX6" fmla="*/ 73342 w 1173476"/>
                <a:gd name="connsiteY6" fmla="*/ 733422 h 733422"/>
                <a:gd name="connsiteX7" fmla="*/ 0 w 1173476"/>
                <a:gd name="connsiteY7" fmla="*/ 660080 h 733422"/>
                <a:gd name="connsiteX8" fmla="*/ 0 w 1173476"/>
                <a:gd name="connsiteY8" fmla="*/ 73342 h 7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76" h="733422">
                  <a:moveTo>
                    <a:pt x="0" y="73342"/>
                  </a:moveTo>
                  <a:cubicBezTo>
                    <a:pt x="0" y="32836"/>
                    <a:pt x="32836" y="0"/>
                    <a:pt x="73342" y="0"/>
                  </a:cubicBezTo>
                  <a:lnTo>
                    <a:pt x="1100134" y="0"/>
                  </a:lnTo>
                  <a:cubicBezTo>
                    <a:pt x="1140640" y="0"/>
                    <a:pt x="1173476" y="32836"/>
                    <a:pt x="1173476" y="73342"/>
                  </a:cubicBezTo>
                  <a:lnTo>
                    <a:pt x="1173476" y="660080"/>
                  </a:lnTo>
                  <a:cubicBezTo>
                    <a:pt x="1173476" y="700586"/>
                    <a:pt x="1140640" y="733422"/>
                    <a:pt x="1100134" y="733422"/>
                  </a:cubicBezTo>
                  <a:lnTo>
                    <a:pt x="73342" y="733422"/>
                  </a:lnTo>
                  <a:cubicBezTo>
                    <a:pt x="32836" y="733422"/>
                    <a:pt x="0" y="700586"/>
                    <a:pt x="0" y="660080"/>
                  </a:cubicBezTo>
                  <a:lnTo>
                    <a:pt x="0" y="73342"/>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626" tIns="32911" rIns="38626" bIns="32911" numCol="1" spcCol="1270" anchor="ctr" anchorCtr="0">
              <a:noAutofit/>
            </a:bodyPr>
            <a:lstStyle/>
            <a:p>
              <a:pPr lvl="0" algn="ctr" defTabSz="400050">
                <a:lnSpc>
                  <a:spcPct val="90000"/>
                </a:lnSpc>
                <a:spcBef>
                  <a:spcPct val="0"/>
                </a:spcBef>
                <a:spcAft>
                  <a:spcPct val="35000"/>
                </a:spcAft>
              </a:pPr>
              <a:r>
                <a:rPr lang="es-CL" sz="1100" kern="1200" dirty="0" smtClean="0"/>
                <a:t>Autofinanciamiento por medio de tarifas</a:t>
              </a:r>
              <a:endParaRPr lang="es-CL" sz="1100" kern="1200" dirty="0"/>
            </a:p>
          </p:txBody>
        </p:sp>
        <p:sp>
          <p:nvSpPr>
            <p:cNvPr id="33" name="Forma libre 32"/>
            <p:cNvSpPr/>
            <p:nvPr/>
          </p:nvSpPr>
          <p:spPr>
            <a:xfrm>
              <a:off x="7566097" y="1132459"/>
              <a:ext cx="146684" cy="5133959"/>
            </a:xfrm>
            <a:custGeom>
              <a:avLst/>
              <a:gdLst/>
              <a:ahLst/>
              <a:cxnLst/>
              <a:rect l="0" t="0" r="0" b="0"/>
              <a:pathLst>
                <a:path>
                  <a:moveTo>
                    <a:pt x="0" y="0"/>
                  </a:moveTo>
                  <a:lnTo>
                    <a:pt x="0" y="5133959"/>
                  </a:lnTo>
                  <a:lnTo>
                    <a:pt x="146684" y="5133959"/>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34" name="Forma libre 33"/>
            <p:cNvSpPr/>
            <p:nvPr/>
          </p:nvSpPr>
          <p:spPr>
            <a:xfrm>
              <a:off x="7712782" y="5899708"/>
              <a:ext cx="1800000" cy="733422"/>
            </a:xfrm>
            <a:custGeom>
              <a:avLst/>
              <a:gdLst>
                <a:gd name="connsiteX0" fmla="*/ 0 w 1173476"/>
                <a:gd name="connsiteY0" fmla="*/ 73342 h 733422"/>
                <a:gd name="connsiteX1" fmla="*/ 73342 w 1173476"/>
                <a:gd name="connsiteY1" fmla="*/ 0 h 733422"/>
                <a:gd name="connsiteX2" fmla="*/ 1100134 w 1173476"/>
                <a:gd name="connsiteY2" fmla="*/ 0 h 733422"/>
                <a:gd name="connsiteX3" fmla="*/ 1173476 w 1173476"/>
                <a:gd name="connsiteY3" fmla="*/ 73342 h 733422"/>
                <a:gd name="connsiteX4" fmla="*/ 1173476 w 1173476"/>
                <a:gd name="connsiteY4" fmla="*/ 660080 h 733422"/>
                <a:gd name="connsiteX5" fmla="*/ 1100134 w 1173476"/>
                <a:gd name="connsiteY5" fmla="*/ 733422 h 733422"/>
                <a:gd name="connsiteX6" fmla="*/ 73342 w 1173476"/>
                <a:gd name="connsiteY6" fmla="*/ 733422 h 733422"/>
                <a:gd name="connsiteX7" fmla="*/ 0 w 1173476"/>
                <a:gd name="connsiteY7" fmla="*/ 660080 h 733422"/>
                <a:gd name="connsiteX8" fmla="*/ 0 w 1173476"/>
                <a:gd name="connsiteY8" fmla="*/ 73342 h 7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76" h="733422">
                  <a:moveTo>
                    <a:pt x="0" y="73342"/>
                  </a:moveTo>
                  <a:cubicBezTo>
                    <a:pt x="0" y="32836"/>
                    <a:pt x="32836" y="0"/>
                    <a:pt x="73342" y="0"/>
                  </a:cubicBezTo>
                  <a:lnTo>
                    <a:pt x="1100134" y="0"/>
                  </a:lnTo>
                  <a:cubicBezTo>
                    <a:pt x="1140640" y="0"/>
                    <a:pt x="1173476" y="32836"/>
                    <a:pt x="1173476" y="73342"/>
                  </a:cubicBezTo>
                  <a:lnTo>
                    <a:pt x="1173476" y="660080"/>
                  </a:lnTo>
                  <a:cubicBezTo>
                    <a:pt x="1173476" y="700586"/>
                    <a:pt x="1140640" y="733422"/>
                    <a:pt x="1100134" y="733422"/>
                  </a:cubicBezTo>
                  <a:lnTo>
                    <a:pt x="73342" y="733422"/>
                  </a:lnTo>
                  <a:cubicBezTo>
                    <a:pt x="32836" y="733422"/>
                    <a:pt x="0" y="700586"/>
                    <a:pt x="0" y="660080"/>
                  </a:cubicBezTo>
                  <a:lnTo>
                    <a:pt x="0" y="73342"/>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626" tIns="32911" rIns="38626" bIns="32911" numCol="1" spcCol="1270" anchor="ctr" anchorCtr="0">
              <a:noAutofit/>
            </a:bodyPr>
            <a:lstStyle/>
            <a:p>
              <a:pPr lvl="0" algn="ctr" defTabSz="400050">
                <a:lnSpc>
                  <a:spcPct val="90000"/>
                </a:lnSpc>
                <a:spcBef>
                  <a:spcPct val="0"/>
                </a:spcBef>
                <a:spcAft>
                  <a:spcPct val="35000"/>
                </a:spcAft>
              </a:pPr>
              <a:r>
                <a:rPr lang="es-CL" sz="1100" kern="1200" dirty="0" smtClean="0"/>
                <a:t>Retorno mínimo sobre activos </a:t>
              </a:r>
              <a:endParaRPr lang="es-CL" sz="1100" kern="1200" dirty="0"/>
            </a:p>
          </p:txBody>
        </p:sp>
        <p:sp>
          <p:nvSpPr>
            <p:cNvPr id="35" name="Forma libre 34"/>
            <p:cNvSpPr/>
            <p:nvPr/>
          </p:nvSpPr>
          <p:spPr>
            <a:xfrm>
              <a:off x="9797257" y="399036"/>
              <a:ext cx="1466845" cy="733422"/>
            </a:xfrm>
            <a:custGeom>
              <a:avLst/>
              <a:gdLst>
                <a:gd name="connsiteX0" fmla="*/ 0 w 1466845"/>
                <a:gd name="connsiteY0" fmla="*/ 73342 h 733422"/>
                <a:gd name="connsiteX1" fmla="*/ 73342 w 1466845"/>
                <a:gd name="connsiteY1" fmla="*/ 0 h 733422"/>
                <a:gd name="connsiteX2" fmla="*/ 1393503 w 1466845"/>
                <a:gd name="connsiteY2" fmla="*/ 0 h 733422"/>
                <a:gd name="connsiteX3" fmla="*/ 1466845 w 1466845"/>
                <a:gd name="connsiteY3" fmla="*/ 73342 h 733422"/>
                <a:gd name="connsiteX4" fmla="*/ 1466845 w 1466845"/>
                <a:gd name="connsiteY4" fmla="*/ 660080 h 733422"/>
                <a:gd name="connsiteX5" fmla="*/ 1393503 w 1466845"/>
                <a:gd name="connsiteY5" fmla="*/ 733422 h 733422"/>
                <a:gd name="connsiteX6" fmla="*/ 73342 w 1466845"/>
                <a:gd name="connsiteY6" fmla="*/ 733422 h 733422"/>
                <a:gd name="connsiteX7" fmla="*/ 0 w 1466845"/>
                <a:gd name="connsiteY7" fmla="*/ 660080 h 733422"/>
                <a:gd name="connsiteX8" fmla="*/ 0 w 1466845"/>
                <a:gd name="connsiteY8" fmla="*/ 73342 h 7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845" h="733422">
                  <a:moveTo>
                    <a:pt x="0" y="73342"/>
                  </a:moveTo>
                  <a:cubicBezTo>
                    <a:pt x="0" y="32836"/>
                    <a:pt x="32836" y="0"/>
                    <a:pt x="73342" y="0"/>
                  </a:cubicBezTo>
                  <a:lnTo>
                    <a:pt x="1393503" y="0"/>
                  </a:lnTo>
                  <a:cubicBezTo>
                    <a:pt x="1434009" y="0"/>
                    <a:pt x="1466845" y="32836"/>
                    <a:pt x="1466845" y="73342"/>
                  </a:cubicBezTo>
                  <a:lnTo>
                    <a:pt x="1466845" y="660080"/>
                  </a:lnTo>
                  <a:cubicBezTo>
                    <a:pt x="1466845" y="700586"/>
                    <a:pt x="1434009" y="733422"/>
                    <a:pt x="1393503" y="733422"/>
                  </a:cubicBezTo>
                  <a:lnTo>
                    <a:pt x="73342" y="733422"/>
                  </a:lnTo>
                  <a:cubicBezTo>
                    <a:pt x="32836" y="733422"/>
                    <a:pt x="0" y="700586"/>
                    <a:pt x="0" y="660080"/>
                  </a:cubicBezTo>
                  <a:lnTo>
                    <a:pt x="0" y="73342"/>
                  </a:lnTo>
                  <a:close/>
                </a:path>
              </a:pathLst>
            </a:custGeom>
            <a:solidFill>
              <a:schemeClr val="accent5"/>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51961" tIns="41801" rIns="51961" bIns="41801" numCol="1" spcCol="1270" anchor="ctr" anchorCtr="0">
              <a:noAutofit/>
            </a:bodyPr>
            <a:lstStyle/>
            <a:p>
              <a:pPr lvl="0" algn="ctr" defTabSz="711200">
                <a:lnSpc>
                  <a:spcPct val="90000"/>
                </a:lnSpc>
                <a:spcBef>
                  <a:spcPct val="0"/>
                </a:spcBef>
                <a:spcAft>
                  <a:spcPct val="35000"/>
                </a:spcAft>
              </a:pPr>
              <a:r>
                <a:rPr lang="es-CL" sz="1600" kern="1200" dirty="0" smtClean="0"/>
                <a:t>Aguas Andinas</a:t>
              </a:r>
              <a:endParaRPr lang="es-CL" sz="1600" kern="1200" dirty="0"/>
            </a:p>
          </p:txBody>
        </p:sp>
        <p:sp>
          <p:nvSpPr>
            <p:cNvPr id="36" name="Forma libre 35"/>
            <p:cNvSpPr/>
            <p:nvPr/>
          </p:nvSpPr>
          <p:spPr>
            <a:xfrm>
              <a:off x="9943941" y="1132459"/>
              <a:ext cx="146684" cy="550067"/>
            </a:xfrm>
            <a:custGeom>
              <a:avLst/>
              <a:gdLst/>
              <a:ahLst/>
              <a:cxnLst/>
              <a:rect l="0" t="0" r="0" b="0"/>
              <a:pathLst>
                <a:path>
                  <a:moveTo>
                    <a:pt x="0" y="0"/>
                  </a:moveTo>
                  <a:lnTo>
                    <a:pt x="0" y="550067"/>
                  </a:lnTo>
                  <a:lnTo>
                    <a:pt x="146684" y="550067"/>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37" name="Forma libre 36"/>
            <p:cNvSpPr/>
            <p:nvPr/>
          </p:nvSpPr>
          <p:spPr>
            <a:xfrm>
              <a:off x="10090626" y="1315815"/>
              <a:ext cx="1800000" cy="733422"/>
            </a:xfrm>
            <a:custGeom>
              <a:avLst/>
              <a:gdLst>
                <a:gd name="connsiteX0" fmla="*/ 0 w 1173476"/>
                <a:gd name="connsiteY0" fmla="*/ 73342 h 733422"/>
                <a:gd name="connsiteX1" fmla="*/ 73342 w 1173476"/>
                <a:gd name="connsiteY1" fmla="*/ 0 h 733422"/>
                <a:gd name="connsiteX2" fmla="*/ 1100134 w 1173476"/>
                <a:gd name="connsiteY2" fmla="*/ 0 h 733422"/>
                <a:gd name="connsiteX3" fmla="*/ 1173476 w 1173476"/>
                <a:gd name="connsiteY3" fmla="*/ 73342 h 733422"/>
                <a:gd name="connsiteX4" fmla="*/ 1173476 w 1173476"/>
                <a:gd name="connsiteY4" fmla="*/ 660080 h 733422"/>
                <a:gd name="connsiteX5" fmla="*/ 1100134 w 1173476"/>
                <a:gd name="connsiteY5" fmla="*/ 733422 h 733422"/>
                <a:gd name="connsiteX6" fmla="*/ 73342 w 1173476"/>
                <a:gd name="connsiteY6" fmla="*/ 733422 h 733422"/>
                <a:gd name="connsiteX7" fmla="*/ 0 w 1173476"/>
                <a:gd name="connsiteY7" fmla="*/ 660080 h 733422"/>
                <a:gd name="connsiteX8" fmla="*/ 0 w 1173476"/>
                <a:gd name="connsiteY8" fmla="*/ 73342 h 7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76" h="733422">
                  <a:moveTo>
                    <a:pt x="0" y="73342"/>
                  </a:moveTo>
                  <a:cubicBezTo>
                    <a:pt x="0" y="32836"/>
                    <a:pt x="32836" y="0"/>
                    <a:pt x="73342" y="0"/>
                  </a:cubicBezTo>
                  <a:lnTo>
                    <a:pt x="1100134" y="0"/>
                  </a:lnTo>
                  <a:cubicBezTo>
                    <a:pt x="1140640" y="0"/>
                    <a:pt x="1173476" y="32836"/>
                    <a:pt x="1173476" y="73342"/>
                  </a:cubicBezTo>
                  <a:lnTo>
                    <a:pt x="1173476" y="660080"/>
                  </a:lnTo>
                  <a:cubicBezTo>
                    <a:pt x="1173476" y="700586"/>
                    <a:pt x="1140640" y="733422"/>
                    <a:pt x="1100134" y="733422"/>
                  </a:cubicBezTo>
                  <a:lnTo>
                    <a:pt x="73342" y="733422"/>
                  </a:lnTo>
                  <a:cubicBezTo>
                    <a:pt x="32836" y="733422"/>
                    <a:pt x="0" y="700586"/>
                    <a:pt x="0" y="660080"/>
                  </a:cubicBezTo>
                  <a:lnTo>
                    <a:pt x="0" y="73342"/>
                  </a:lnTo>
                  <a:close/>
                </a:path>
              </a:pathLst>
            </a:custGeom>
            <a:ln>
              <a:solidFill>
                <a:schemeClr val="accent5"/>
              </a:solidFill>
            </a:ln>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626" tIns="32911" rIns="38626" bIns="32911" numCol="1" spcCol="1270" anchor="ctr" anchorCtr="0">
              <a:noAutofit/>
            </a:bodyPr>
            <a:lstStyle/>
            <a:p>
              <a:pPr lvl="0" algn="ctr" defTabSz="400050">
                <a:lnSpc>
                  <a:spcPct val="90000"/>
                </a:lnSpc>
                <a:spcBef>
                  <a:spcPct val="0"/>
                </a:spcBef>
                <a:spcAft>
                  <a:spcPct val="35000"/>
                </a:spcAft>
              </a:pPr>
              <a:r>
                <a:rPr lang="es-CL" sz="1100" kern="1200" dirty="0" smtClean="0"/>
                <a:t>Infraestructura existente</a:t>
              </a:r>
              <a:endParaRPr lang="es-CL" sz="1100" kern="1200" dirty="0"/>
            </a:p>
          </p:txBody>
        </p:sp>
        <p:sp>
          <p:nvSpPr>
            <p:cNvPr id="38" name="Forma libre 37"/>
            <p:cNvSpPr/>
            <p:nvPr/>
          </p:nvSpPr>
          <p:spPr>
            <a:xfrm>
              <a:off x="9943941" y="1132459"/>
              <a:ext cx="146684" cy="1466845"/>
            </a:xfrm>
            <a:custGeom>
              <a:avLst/>
              <a:gdLst/>
              <a:ahLst/>
              <a:cxnLst/>
              <a:rect l="0" t="0" r="0" b="0"/>
              <a:pathLst>
                <a:path>
                  <a:moveTo>
                    <a:pt x="0" y="0"/>
                  </a:moveTo>
                  <a:lnTo>
                    <a:pt x="0" y="1466845"/>
                  </a:lnTo>
                  <a:lnTo>
                    <a:pt x="146684" y="1466845"/>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39" name="Forma libre 38"/>
            <p:cNvSpPr/>
            <p:nvPr/>
          </p:nvSpPr>
          <p:spPr>
            <a:xfrm>
              <a:off x="10090626" y="2232594"/>
              <a:ext cx="1800000" cy="733422"/>
            </a:xfrm>
            <a:custGeom>
              <a:avLst/>
              <a:gdLst>
                <a:gd name="connsiteX0" fmla="*/ 0 w 1173476"/>
                <a:gd name="connsiteY0" fmla="*/ 73342 h 733422"/>
                <a:gd name="connsiteX1" fmla="*/ 73342 w 1173476"/>
                <a:gd name="connsiteY1" fmla="*/ 0 h 733422"/>
                <a:gd name="connsiteX2" fmla="*/ 1100134 w 1173476"/>
                <a:gd name="connsiteY2" fmla="*/ 0 h 733422"/>
                <a:gd name="connsiteX3" fmla="*/ 1173476 w 1173476"/>
                <a:gd name="connsiteY3" fmla="*/ 73342 h 733422"/>
                <a:gd name="connsiteX4" fmla="*/ 1173476 w 1173476"/>
                <a:gd name="connsiteY4" fmla="*/ 660080 h 733422"/>
                <a:gd name="connsiteX5" fmla="*/ 1100134 w 1173476"/>
                <a:gd name="connsiteY5" fmla="*/ 733422 h 733422"/>
                <a:gd name="connsiteX6" fmla="*/ 73342 w 1173476"/>
                <a:gd name="connsiteY6" fmla="*/ 733422 h 733422"/>
                <a:gd name="connsiteX7" fmla="*/ 0 w 1173476"/>
                <a:gd name="connsiteY7" fmla="*/ 660080 h 733422"/>
                <a:gd name="connsiteX8" fmla="*/ 0 w 1173476"/>
                <a:gd name="connsiteY8" fmla="*/ 73342 h 7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76" h="733422">
                  <a:moveTo>
                    <a:pt x="0" y="73342"/>
                  </a:moveTo>
                  <a:cubicBezTo>
                    <a:pt x="0" y="32836"/>
                    <a:pt x="32836" y="0"/>
                    <a:pt x="73342" y="0"/>
                  </a:cubicBezTo>
                  <a:lnTo>
                    <a:pt x="1100134" y="0"/>
                  </a:lnTo>
                  <a:cubicBezTo>
                    <a:pt x="1140640" y="0"/>
                    <a:pt x="1173476" y="32836"/>
                    <a:pt x="1173476" y="73342"/>
                  </a:cubicBezTo>
                  <a:lnTo>
                    <a:pt x="1173476" y="660080"/>
                  </a:lnTo>
                  <a:cubicBezTo>
                    <a:pt x="1173476" y="700586"/>
                    <a:pt x="1140640" y="733422"/>
                    <a:pt x="1100134" y="733422"/>
                  </a:cubicBezTo>
                  <a:lnTo>
                    <a:pt x="73342" y="733422"/>
                  </a:lnTo>
                  <a:cubicBezTo>
                    <a:pt x="32836" y="733422"/>
                    <a:pt x="0" y="700586"/>
                    <a:pt x="0" y="660080"/>
                  </a:cubicBezTo>
                  <a:lnTo>
                    <a:pt x="0" y="73342"/>
                  </a:lnTo>
                  <a:close/>
                </a:path>
              </a:pathLst>
            </a:custGeom>
            <a:ln>
              <a:solidFill>
                <a:schemeClr val="accent5"/>
              </a:solidFill>
            </a:ln>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626" tIns="32911" rIns="38626" bIns="32911" numCol="1" spcCol="1270" anchor="ctr" anchorCtr="0">
              <a:noAutofit/>
            </a:bodyPr>
            <a:lstStyle/>
            <a:p>
              <a:pPr lvl="0" algn="ctr" defTabSz="400050">
                <a:lnSpc>
                  <a:spcPct val="90000"/>
                </a:lnSpc>
                <a:spcBef>
                  <a:spcPct val="0"/>
                </a:spcBef>
                <a:spcAft>
                  <a:spcPct val="35000"/>
                </a:spcAft>
              </a:pPr>
              <a:r>
                <a:rPr lang="es-CL" sz="1100" kern="1200" dirty="0" smtClean="0"/>
                <a:t>Combinación de tecnología nueva y existente</a:t>
              </a:r>
              <a:endParaRPr lang="es-CL" sz="1100" kern="1200" dirty="0"/>
            </a:p>
          </p:txBody>
        </p:sp>
        <p:sp>
          <p:nvSpPr>
            <p:cNvPr id="40" name="Forma libre 39"/>
            <p:cNvSpPr/>
            <p:nvPr/>
          </p:nvSpPr>
          <p:spPr>
            <a:xfrm>
              <a:off x="9943941" y="1132459"/>
              <a:ext cx="146684" cy="2383624"/>
            </a:xfrm>
            <a:custGeom>
              <a:avLst/>
              <a:gdLst/>
              <a:ahLst/>
              <a:cxnLst/>
              <a:rect l="0" t="0" r="0" b="0"/>
              <a:pathLst>
                <a:path>
                  <a:moveTo>
                    <a:pt x="0" y="0"/>
                  </a:moveTo>
                  <a:lnTo>
                    <a:pt x="0" y="2383624"/>
                  </a:lnTo>
                  <a:lnTo>
                    <a:pt x="146684" y="2383624"/>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41" name="Forma libre 40"/>
            <p:cNvSpPr/>
            <p:nvPr/>
          </p:nvSpPr>
          <p:spPr>
            <a:xfrm>
              <a:off x="10090626" y="3149372"/>
              <a:ext cx="1800000" cy="733422"/>
            </a:xfrm>
            <a:custGeom>
              <a:avLst/>
              <a:gdLst>
                <a:gd name="connsiteX0" fmla="*/ 0 w 1173476"/>
                <a:gd name="connsiteY0" fmla="*/ 73342 h 733422"/>
                <a:gd name="connsiteX1" fmla="*/ 73342 w 1173476"/>
                <a:gd name="connsiteY1" fmla="*/ 0 h 733422"/>
                <a:gd name="connsiteX2" fmla="*/ 1100134 w 1173476"/>
                <a:gd name="connsiteY2" fmla="*/ 0 h 733422"/>
                <a:gd name="connsiteX3" fmla="*/ 1173476 w 1173476"/>
                <a:gd name="connsiteY3" fmla="*/ 73342 h 733422"/>
                <a:gd name="connsiteX4" fmla="*/ 1173476 w 1173476"/>
                <a:gd name="connsiteY4" fmla="*/ 660080 h 733422"/>
                <a:gd name="connsiteX5" fmla="*/ 1100134 w 1173476"/>
                <a:gd name="connsiteY5" fmla="*/ 733422 h 733422"/>
                <a:gd name="connsiteX6" fmla="*/ 73342 w 1173476"/>
                <a:gd name="connsiteY6" fmla="*/ 733422 h 733422"/>
                <a:gd name="connsiteX7" fmla="*/ 0 w 1173476"/>
                <a:gd name="connsiteY7" fmla="*/ 660080 h 733422"/>
                <a:gd name="connsiteX8" fmla="*/ 0 w 1173476"/>
                <a:gd name="connsiteY8" fmla="*/ 73342 h 7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76" h="733422">
                  <a:moveTo>
                    <a:pt x="0" y="73342"/>
                  </a:moveTo>
                  <a:cubicBezTo>
                    <a:pt x="0" y="32836"/>
                    <a:pt x="32836" y="0"/>
                    <a:pt x="73342" y="0"/>
                  </a:cubicBezTo>
                  <a:lnTo>
                    <a:pt x="1100134" y="0"/>
                  </a:lnTo>
                  <a:cubicBezTo>
                    <a:pt x="1140640" y="0"/>
                    <a:pt x="1173476" y="32836"/>
                    <a:pt x="1173476" y="73342"/>
                  </a:cubicBezTo>
                  <a:lnTo>
                    <a:pt x="1173476" y="660080"/>
                  </a:lnTo>
                  <a:cubicBezTo>
                    <a:pt x="1173476" y="700586"/>
                    <a:pt x="1140640" y="733422"/>
                    <a:pt x="1100134" y="733422"/>
                  </a:cubicBezTo>
                  <a:lnTo>
                    <a:pt x="73342" y="733422"/>
                  </a:lnTo>
                  <a:cubicBezTo>
                    <a:pt x="32836" y="733422"/>
                    <a:pt x="0" y="700586"/>
                    <a:pt x="0" y="660080"/>
                  </a:cubicBezTo>
                  <a:lnTo>
                    <a:pt x="0" y="73342"/>
                  </a:lnTo>
                  <a:close/>
                </a:path>
              </a:pathLst>
            </a:custGeom>
            <a:ln>
              <a:solidFill>
                <a:schemeClr val="accent5"/>
              </a:solidFill>
            </a:ln>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626" tIns="32911" rIns="38626" bIns="32911" numCol="1" spcCol="1270" anchor="ctr" anchorCtr="0">
              <a:noAutofit/>
            </a:bodyPr>
            <a:lstStyle/>
            <a:p>
              <a:pPr lvl="0" algn="ctr" defTabSz="400050">
                <a:lnSpc>
                  <a:spcPct val="90000"/>
                </a:lnSpc>
                <a:spcBef>
                  <a:spcPct val="0"/>
                </a:spcBef>
                <a:spcAft>
                  <a:spcPct val="35000"/>
                </a:spcAft>
              </a:pPr>
              <a:r>
                <a:rPr lang="es-CL" sz="1100" kern="1200" dirty="0" smtClean="0"/>
                <a:t>Costos reales</a:t>
              </a:r>
              <a:endParaRPr lang="es-CL" sz="1100" kern="1200" dirty="0"/>
            </a:p>
          </p:txBody>
        </p:sp>
        <p:sp>
          <p:nvSpPr>
            <p:cNvPr id="42" name="Forma libre 41"/>
            <p:cNvSpPr/>
            <p:nvPr/>
          </p:nvSpPr>
          <p:spPr>
            <a:xfrm>
              <a:off x="9943941" y="1132459"/>
              <a:ext cx="146684" cy="3300402"/>
            </a:xfrm>
            <a:custGeom>
              <a:avLst/>
              <a:gdLst/>
              <a:ahLst/>
              <a:cxnLst/>
              <a:rect l="0" t="0" r="0" b="0"/>
              <a:pathLst>
                <a:path>
                  <a:moveTo>
                    <a:pt x="0" y="0"/>
                  </a:moveTo>
                  <a:lnTo>
                    <a:pt x="0" y="3300402"/>
                  </a:lnTo>
                  <a:lnTo>
                    <a:pt x="146684" y="3300402"/>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43" name="Forma libre 42"/>
            <p:cNvSpPr/>
            <p:nvPr/>
          </p:nvSpPr>
          <p:spPr>
            <a:xfrm>
              <a:off x="10090626" y="4066151"/>
              <a:ext cx="1800000" cy="733422"/>
            </a:xfrm>
            <a:custGeom>
              <a:avLst/>
              <a:gdLst>
                <a:gd name="connsiteX0" fmla="*/ 0 w 1173476"/>
                <a:gd name="connsiteY0" fmla="*/ 73342 h 733422"/>
                <a:gd name="connsiteX1" fmla="*/ 73342 w 1173476"/>
                <a:gd name="connsiteY1" fmla="*/ 0 h 733422"/>
                <a:gd name="connsiteX2" fmla="*/ 1100134 w 1173476"/>
                <a:gd name="connsiteY2" fmla="*/ 0 h 733422"/>
                <a:gd name="connsiteX3" fmla="*/ 1173476 w 1173476"/>
                <a:gd name="connsiteY3" fmla="*/ 73342 h 733422"/>
                <a:gd name="connsiteX4" fmla="*/ 1173476 w 1173476"/>
                <a:gd name="connsiteY4" fmla="*/ 660080 h 733422"/>
                <a:gd name="connsiteX5" fmla="*/ 1100134 w 1173476"/>
                <a:gd name="connsiteY5" fmla="*/ 733422 h 733422"/>
                <a:gd name="connsiteX6" fmla="*/ 73342 w 1173476"/>
                <a:gd name="connsiteY6" fmla="*/ 733422 h 733422"/>
                <a:gd name="connsiteX7" fmla="*/ 0 w 1173476"/>
                <a:gd name="connsiteY7" fmla="*/ 660080 h 733422"/>
                <a:gd name="connsiteX8" fmla="*/ 0 w 1173476"/>
                <a:gd name="connsiteY8" fmla="*/ 73342 h 7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76" h="733422">
                  <a:moveTo>
                    <a:pt x="0" y="73342"/>
                  </a:moveTo>
                  <a:cubicBezTo>
                    <a:pt x="0" y="32836"/>
                    <a:pt x="32836" y="0"/>
                    <a:pt x="73342" y="0"/>
                  </a:cubicBezTo>
                  <a:lnTo>
                    <a:pt x="1100134" y="0"/>
                  </a:lnTo>
                  <a:cubicBezTo>
                    <a:pt x="1140640" y="0"/>
                    <a:pt x="1173476" y="32836"/>
                    <a:pt x="1173476" y="73342"/>
                  </a:cubicBezTo>
                  <a:lnTo>
                    <a:pt x="1173476" y="660080"/>
                  </a:lnTo>
                  <a:cubicBezTo>
                    <a:pt x="1173476" y="700586"/>
                    <a:pt x="1140640" y="733422"/>
                    <a:pt x="1100134" y="733422"/>
                  </a:cubicBezTo>
                  <a:lnTo>
                    <a:pt x="73342" y="733422"/>
                  </a:lnTo>
                  <a:cubicBezTo>
                    <a:pt x="32836" y="733422"/>
                    <a:pt x="0" y="700586"/>
                    <a:pt x="0" y="660080"/>
                  </a:cubicBezTo>
                  <a:lnTo>
                    <a:pt x="0" y="73342"/>
                  </a:lnTo>
                  <a:close/>
                </a:path>
              </a:pathLst>
            </a:custGeom>
            <a:ln>
              <a:solidFill>
                <a:schemeClr val="accent5"/>
              </a:solidFill>
            </a:ln>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626" tIns="32911" rIns="38626" bIns="32911" numCol="1" spcCol="1270" anchor="ctr" anchorCtr="0">
              <a:noAutofit/>
            </a:bodyPr>
            <a:lstStyle/>
            <a:p>
              <a:pPr lvl="0" algn="ctr" defTabSz="400050">
                <a:lnSpc>
                  <a:spcPct val="90000"/>
                </a:lnSpc>
                <a:spcBef>
                  <a:spcPct val="0"/>
                </a:spcBef>
                <a:spcAft>
                  <a:spcPct val="35000"/>
                </a:spcAft>
              </a:pPr>
              <a:r>
                <a:rPr lang="es-CL" sz="1100" kern="1200" dirty="0" smtClean="0"/>
                <a:t>Cobertura real</a:t>
              </a:r>
              <a:endParaRPr lang="es-CL" sz="1100" kern="1200" dirty="0"/>
            </a:p>
          </p:txBody>
        </p:sp>
        <p:sp>
          <p:nvSpPr>
            <p:cNvPr id="44" name="Forma libre 43"/>
            <p:cNvSpPr/>
            <p:nvPr/>
          </p:nvSpPr>
          <p:spPr>
            <a:xfrm>
              <a:off x="9943941" y="1132459"/>
              <a:ext cx="146684" cy="4217181"/>
            </a:xfrm>
            <a:custGeom>
              <a:avLst/>
              <a:gdLst/>
              <a:ahLst/>
              <a:cxnLst/>
              <a:rect l="0" t="0" r="0" b="0"/>
              <a:pathLst>
                <a:path>
                  <a:moveTo>
                    <a:pt x="0" y="0"/>
                  </a:moveTo>
                  <a:lnTo>
                    <a:pt x="0" y="4217181"/>
                  </a:lnTo>
                  <a:lnTo>
                    <a:pt x="146684" y="4217181"/>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45" name="Forma libre 44"/>
            <p:cNvSpPr/>
            <p:nvPr/>
          </p:nvSpPr>
          <p:spPr>
            <a:xfrm>
              <a:off x="10090626" y="4982929"/>
              <a:ext cx="1800000" cy="733422"/>
            </a:xfrm>
            <a:custGeom>
              <a:avLst/>
              <a:gdLst>
                <a:gd name="connsiteX0" fmla="*/ 0 w 1173476"/>
                <a:gd name="connsiteY0" fmla="*/ 73342 h 733422"/>
                <a:gd name="connsiteX1" fmla="*/ 73342 w 1173476"/>
                <a:gd name="connsiteY1" fmla="*/ 0 h 733422"/>
                <a:gd name="connsiteX2" fmla="*/ 1100134 w 1173476"/>
                <a:gd name="connsiteY2" fmla="*/ 0 h 733422"/>
                <a:gd name="connsiteX3" fmla="*/ 1173476 w 1173476"/>
                <a:gd name="connsiteY3" fmla="*/ 73342 h 733422"/>
                <a:gd name="connsiteX4" fmla="*/ 1173476 w 1173476"/>
                <a:gd name="connsiteY4" fmla="*/ 660080 h 733422"/>
                <a:gd name="connsiteX5" fmla="*/ 1100134 w 1173476"/>
                <a:gd name="connsiteY5" fmla="*/ 733422 h 733422"/>
                <a:gd name="connsiteX6" fmla="*/ 73342 w 1173476"/>
                <a:gd name="connsiteY6" fmla="*/ 733422 h 733422"/>
                <a:gd name="connsiteX7" fmla="*/ 0 w 1173476"/>
                <a:gd name="connsiteY7" fmla="*/ 660080 h 733422"/>
                <a:gd name="connsiteX8" fmla="*/ 0 w 1173476"/>
                <a:gd name="connsiteY8" fmla="*/ 73342 h 7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76" h="733422">
                  <a:moveTo>
                    <a:pt x="0" y="73342"/>
                  </a:moveTo>
                  <a:cubicBezTo>
                    <a:pt x="0" y="32836"/>
                    <a:pt x="32836" y="0"/>
                    <a:pt x="73342" y="0"/>
                  </a:cubicBezTo>
                  <a:lnTo>
                    <a:pt x="1100134" y="0"/>
                  </a:lnTo>
                  <a:cubicBezTo>
                    <a:pt x="1140640" y="0"/>
                    <a:pt x="1173476" y="32836"/>
                    <a:pt x="1173476" y="73342"/>
                  </a:cubicBezTo>
                  <a:lnTo>
                    <a:pt x="1173476" y="660080"/>
                  </a:lnTo>
                  <a:cubicBezTo>
                    <a:pt x="1173476" y="700586"/>
                    <a:pt x="1140640" y="733422"/>
                    <a:pt x="1100134" y="733422"/>
                  </a:cubicBezTo>
                  <a:lnTo>
                    <a:pt x="73342" y="733422"/>
                  </a:lnTo>
                  <a:cubicBezTo>
                    <a:pt x="32836" y="733422"/>
                    <a:pt x="0" y="700586"/>
                    <a:pt x="0" y="660080"/>
                  </a:cubicBezTo>
                  <a:lnTo>
                    <a:pt x="0" y="73342"/>
                  </a:lnTo>
                  <a:close/>
                </a:path>
              </a:pathLst>
            </a:custGeom>
            <a:ln>
              <a:solidFill>
                <a:schemeClr val="accent5"/>
              </a:solidFill>
            </a:ln>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626" tIns="32911" rIns="38626" bIns="32911" numCol="1" spcCol="1270" anchor="ctr" anchorCtr="0">
              <a:noAutofit/>
            </a:bodyPr>
            <a:lstStyle/>
            <a:p>
              <a:pPr lvl="0" algn="ctr" defTabSz="400050">
                <a:lnSpc>
                  <a:spcPct val="90000"/>
                </a:lnSpc>
                <a:spcBef>
                  <a:spcPct val="0"/>
                </a:spcBef>
                <a:spcAft>
                  <a:spcPct val="35000"/>
                </a:spcAft>
              </a:pPr>
              <a:r>
                <a:rPr lang="es-CL" sz="1100" kern="1200" dirty="0" smtClean="0"/>
                <a:t>Autofinanciamiento por medio de tarifas</a:t>
              </a:r>
              <a:endParaRPr lang="es-CL" sz="1100" kern="1200" dirty="0"/>
            </a:p>
          </p:txBody>
        </p:sp>
        <p:sp>
          <p:nvSpPr>
            <p:cNvPr id="46" name="Forma libre 45"/>
            <p:cNvSpPr/>
            <p:nvPr/>
          </p:nvSpPr>
          <p:spPr>
            <a:xfrm>
              <a:off x="9943941" y="1132459"/>
              <a:ext cx="146684" cy="5133959"/>
            </a:xfrm>
            <a:custGeom>
              <a:avLst/>
              <a:gdLst/>
              <a:ahLst/>
              <a:cxnLst/>
              <a:rect l="0" t="0" r="0" b="0"/>
              <a:pathLst>
                <a:path>
                  <a:moveTo>
                    <a:pt x="0" y="0"/>
                  </a:moveTo>
                  <a:lnTo>
                    <a:pt x="0" y="5133959"/>
                  </a:lnTo>
                  <a:lnTo>
                    <a:pt x="146684" y="5133959"/>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47" name="Forma libre 46"/>
            <p:cNvSpPr/>
            <p:nvPr/>
          </p:nvSpPr>
          <p:spPr>
            <a:xfrm>
              <a:off x="10090626" y="5899708"/>
              <a:ext cx="1800000" cy="733422"/>
            </a:xfrm>
            <a:custGeom>
              <a:avLst/>
              <a:gdLst>
                <a:gd name="connsiteX0" fmla="*/ 0 w 1173476"/>
                <a:gd name="connsiteY0" fmla="*/ 73342 h 733422"/>
                <a:gd name="connsiteX1" fmla="*/ 73342 w 1173476"/>
                <a:gd name="connsiteY1" fmla="*/ 0 h 733422"/>
                <a:gd name="connsiteX2" fmla="*/ 1100134 w 1173476"/>
                <a:gd name="connsiteY2" fmla="*/ 0 h 733422"/>
                <a:gd name="connsiteX3" fmla="*/ 1173476 w 1173476"/>
                <a:gd name="connsiteY3" fmla="*/ 73342 h 733422"/>
                <a:gd name="connsiteX4" fmla="*/ 1173476 w 1173476"/>
                <a:gd name="connsiteY4" fmla="*/ 660080 h 733422"/>
                <a:gd name="connsiteX5" fmla="*/ 1100134 w 1173476"/>
                <a:gd name="connsiteY5" fmla="*/ 733422 h 733422"/>
                <a:gd name="connsiteX6" fmla="*/ 73342 w 1173476"/>
                <a:gd name="connsiteY6" fmla="*/ 733422 h 733422"/>
                <a:gd name="connsiteX7" fmla="*/ 0 w 1173476"/>
                <a:gd name="connsiteY7" fmla="*/ 660080 h 733422"/>
                <a:gd name="connsiteX8" fmla="*/ 0 w 1173476"/>
                <a:gd name="connsiteY8" fmla="*/ 73342 h 7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76" h="733422">
                  <a:moveTo>
                    <a:pt x="0" y="73342"/>
                  </a:moveTo>
                  <a:cubicBezTo>
                    <a:pt x="0" y="32836"/>
                    <a:pt x="32836" y="0"/>
                    <a:pt x="73342" y="0"/>
                  </a:cubicBezTo>
                  <a:lnTo>
                    <a:pt x="1100134" y="0"/>
                  </a:lnTo>
                  <a:cubicBezTo>
                    <a:pt x="1140640" y="0"/>
                    <a:pt x="1173476" y="32836"/>
                    <a:pt x="1173476" y="73342"/>
                  </a:cubicBezTo>
                  <a:lnTo>
                    <a:pt x="1173476" y="660080"/>
                  </a:lnTo>
                  <a:cubicBezTo>
                    <a:pt x="1173476" y="700586"/>
                    <a:pt x="1140640" y="733422"/>
                    <a:pt x="1100134" y="733422"/>
                  </a:cubicBezTo>
                  <a:lnTo>
                    <a:pt x="73342" y="733422"/>
                  </a:lnTo>
                  <a:cubicBezTo>
                    <a:pt x="32836" y="733422"/>
                    <a:pt x="0" y="700586"/>
                    <a:pt x="0" y="660080"/>
                  </a:cubicBezTo>
                  <a:lnTo>
                    <a:pt x="0" y="73342"/>
                  </a:lnTo>
                  <a:close/>
                </a:path>
              </a:pathLst>
            </a:custGeom>
            <a:ln>
              <a:solidFill>
                <a:schemeClr val="accent5"/>
              </a:solidFill>
            </a:ln>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626" tIns="32911" rIns="38626" bIns="32911" numCol="1" spcCol="1270" anchor="ctr" anchorCtr="0">
              <a:noAutofit/>
            </a:bodyPr>
            <a:lstStyle/>
            <a:p>
              <a:pPr lvl="0" algn="ctr" defTabSz="400050">
                <a:lnSpc>
                  <a:spcPct val="90000"/>
                </a:lnSpc>
                <a:spcBef>
                  <a:spcPct val="0"/>
                </a:spcBef>
                <a:spcAft>
                  <a:spcPct val="35000"/>
                </a:spcAft>
              </a:pPr>
              <a:r>
                <a:rPr lang="es-CL" sz="1100" kern="1200" dirty="0" smtClean="0"/>
                <a:t>Posibilidad de utilizar deuda para financiar inversiones, aumentando el retorno sobre el capital</a:t>
              </a:r>
              <a:endParaRPr lang="es-CL" sz="1100" kern="1200" dirty="0"/>
            </a:p>
          </p:txBody>
        </p:sp>
      </p:grpSp>
    </p:spTree>
    <p:extLst>
      <p:ext uri="{BB962C8B-B14F-4D97-AF65-F5344CB8AC3E}">
        <p14:creationId xmlns:p14="http://schemas.microsoft.com/office/powerpoint/2010/main" val="3029891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L" dirty="0" smtClean="0"/>
              <a:t>ETAPAS DEL PROCESO DE NEGOCIACIÓN TARIFARIA</a:t>
            </a:r>
            <a:endParaRPr lang="es-CL" dirty="0"/>
          </a:p>
        </p:txBody>
      </p:sp>
      <p:sp>
        <p:nvSpPr>
          <p:cNvPr id="4" name="Text Box 11"/>
          <p:cNvSpPr txBox="1">
            <a:spLocks noChangeArrowheads="1"/>
          </p:cNvSpPr>
          <p:nvPr/>
        </p:nvSpPr>
        <p:spPr bwMode="auto">
          <a:xfrm>
            <a:off x="269007" y="2731937"/>
            <a:ext cx="3182400" cy="584775"/>
          </a:xfrm>
          <a:prstGeom prst="rect">
            <a:avLst/>
          </a:prstGeom>
          <a:solidFill>
            <a:schemeClr val="accent6"/>
          </a:solidFill>
          <a:ln>
            <a:solidFill>
              <a:schemeClr val="accent6"/>
            </a:solidFill>
            <a:headEnd/>
            <a:tailEnd/>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defPPr>
              <a:defRPr lang="es-ES"/>
            </a:defPPr>
            <a:lvl1pPr algn="ctr" eaLnBrk="0" hangingPunct="0">
              <a:defRPr sz="1200" b="1">
                <a:solidFill>
                  <a:schemeClr val="bg1"/>
                </a:solidFill>
              </a:defRPr>
            </a:lvl1pPr>
            <a:lvl2pPr marL="742950" indent="-285750" eaLnBrk="0" hangingPunct="0">
              <a:defRPr sz="2400">
                <a:solidFill>
                  <a:srgbClr val="3366FF"/>
                </a:solidFill>
                <a:latin typeface="Times New Roman" pitchFamily="18" charset="0"/>
              </a:defRPr>
            </a:lvl2pPr>
            <a:lvl3pPr marL="1143000" indent="-228600" eaLnBrk="0" hangingPunct="0">
              <a:defRPr sz="2400">
                <a:solidFill>
                  <a:srgbClr val="3366FF"/>
                </a:solidFill>
                <a:latin typeface="Times New Roman" pitchFamily="18" charset="0"/>
              </a:defRPr>
            </a:lvl3pPr>
            <a:lvl4pPr marL="1600200" indent="-228600" eaLnBrk="0" hangingPunct="0">
              <a:defRPr sz="2400">
                <a:solidFill>
                  <a:srgbClr val="3366FF"/>
                </a:solidFill>
                <a:latin typeface="Times New Roman" pitchFamily="18" charset="0"/>
              </a:defRPr>
            </a:lvl4pPr>
            <a:lvl5pPr marL="2057400" indent="-228600" eaLnBrk="0" hangingPunct="0">
              <a:defRPr sz="2400">
                <a:solidFill>
                  <a:srgbClr val="3366FF"/>
                </a:solidFill>
                <a:latin typeface="Times New Roman" pitchFamily="18" charset="0"/>
              </a:defRPr>
            </a:lvl5pPr>
            <a:lvl6pPr marL="2514600" indent="-228600" algn="ctr" eaLnBrk="0" fontAlgn="base" hangingPunct="0">
              <a:spcBef>
                <a:spcPct val="0"/>
              </a:spcBef>
              <a:spcAft>
                <a:spcPct val="0"/>
              </a:spcAft>
              <a:defRPr sz="2400">
                <a:solidFill>
                  <a:srgbClr val="3366FF"/>
                </a:solidFill>
                <a:latin typeface="Times New Roman" pitchFamily="18" charset="0"/>
              </a:defRPr>
            </a:lvl6pPr>
            <a:lvl7pPr marL="2971800" indent="-228600" algn="ctr" eaLnBrk="0" fontAlgn="base" hangingPunct="0">
              <a:spcBef>
                <a:spcPct val="0"/>
              </a:spcBef>
              <a:spcAft>
                <a:spcPct val="0"/>
              </a:spcAft>
              <a:defRPr sz="2400">
                <a:solidFill>
                  <a:srgbClr val="3366FF"/>
                </a:solidFill>
                <a:latin typeface="Times New Roman" pitchFamily="18" charset="0"/>
              </a:defRPr>
            </a:lvl7pPr>
            <a:lvl8pPr marL="3429000" indent="-228600" algn="ctr" eaLnBrk="0" fontAlgn="base" hangingPunct="0">
              <a:spcBef>
                <a:spcPct val="0"/>
              </a:spcBef>
              <a:spcAft>
                <a:spcPct val="0"/>
              </a:spcAft>
              <a:defRPr sz="2400">
                <a:solidFill>
                  <a:srgbClr val="3366FF"/>
                </a:solidFill>
                <a:latin typeface="Times New Roman" pitchFamily="18" charset="0"/>
              </a:defRPr>
            </a:lvl8pPr>
            <a:lvl9pPr marL="3886200" indent="-228600" algn="ctr" eaLnBrk="0" fontAlgn="base" hangingPunct="0">
              <a:spcBef>
                <a:spcPct val="0"/>
              </a:spcBef>
              <a:spcAft>
                <a:spcPct val="0"/>
              </a:spcAft>
              <a:defRPr sz="2400">
                <a:solidFill>
                  <a:srgbClr val="3366FF"/>
                </a:solidFill>
                <a:latin typeface="Times New Roman" pitchFamily="18" charset="0"/>
              </a:defRPr>
            </a:lvl9pPr>
          </a:lstStyle>
          <a:p>
            <a:pPr>
              <a:defRPr/>
            </a:pPr>
            <a:r>
              <a:rPr lang="es-CL" sz="1600">
                <a:solidFill>
                  <a:schemeClr val="tx1"/>
                </a:solidFill>
              </a:rPr>
              <a:t>Estudio de la SISS sobre </a:t>
            </a:r>
          </a:p>
          <a:p>
            <a:pPr>
              <a:defRPr/>
            </a:pPr>
            <a:r>
              <a:rPr lang="es-CL" sz="1600">
                <a:solidFill>
                  <a:schemeClr val="tx1"/>
                </a:solidFill>
              </a:rPr>
              <a:t>Empresa Modelo</a:t>
            </a:r>
          </a:p>
        </p:txBody>
      </p:sp>
      <p:sp>
        <p:nvSpPr>
          <p:cNvPr id="5" name="Text Box 12"/>
          <p:cNvSpPr txBox="1">
            <a:spLocks noChangeArrowheads="1"/>
          </p:cNvSpPr>
          <p:nvPr/>
        </p:nvSpPr>
        <p:spPr bwMode="auto">
          <a:xfrm>
            <a:off x="8739838" y="2731937"/>
            <a:ext cx="3181543" cy="584775"/>
          </a:xfrm>
          <a:prstGeom prst="rect">
            <a:avLst/>
          </a:prstGeom>
          <a:solidFill>
            <a:schemeClr val="accent6"/>
          </a:solidFill>
          <a:ln>
            <a:solidFill>
              <a:schemeClr val="accent6"/>
            </a:solidFill>
            <a:headEnd/>
            <a:tailEnd/>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defPPr>
              <a:defRPr lang="es-ES"/>
            </a:defPPr>
            <a:lvl1pPr algn="ctr" eaLnBrk="0" hangingPunct="0">
              <a:defRPr sz="1200" b="1">
                <a:solidFill>
                  <a:schemeClr val="bg1"/>
                </a:solidFill>
              </a:defRPr>
            </a:lvl1pPr>
            <a:lvl2pPr marL="742950" indent="-285750" eaLnBrk="0" hangingPunct="0">
              <a:defRPr sz="2400">
                <a:solidFill>
                  <a:srgbClr val="3366FF"/>
                </a:solidFill>
                <a:latin typeface="Times New Roman" pitchFamily="18" charset="0"/>
              </a:defRPr>
            </a:lvl2pPr>
            <a:lvl3pPr marL="1143000" indent="-228600" eaLnBrk="0" hangingPunct="0">
              <a:defRPr sz="2400">
                <a:solidFill>
                  <a:srgbClr val="3366FF"/>
                </a:solidFill>
                <a:latin typeface="Times New Roman" pitchFamily="18" charset="0"/>
              </a:defRPr>
            </a:lvl3pPr>
            <a:lvl4pPr marL="1600200" indent="-228600" eaLnBrk="0" hangingPunct="0">
              <a:defRPr sz="2400">
                <a:solidFill>
                  <a:srgbClr val="3366FF"/>
                </a:solidFill>
                <a:latin typeface="Times New Roman" pitchFamily="18" charset="0"/>
              </a:defRPr>
            </a:lvl4pPr>
            <a:lvl5pPr marL="2057400" indent="-228600" eaLnBrk="0" hangingPunct="0">
              <a:defRPr sz="2400">
                <a:solidFill>
                  <a:srgbClr val="3366FF"/>
                </a:solidFill>
                <a:latin typeface="Times New Roman" pitchFamily="18" charset="0"/>
              </a:defRPr>
            </a:lvl5pPr>
            <a:lvl6pPr marL="2514600" indent="-228600" algn="ctr" eaLnBrk="0" fontAlgn="base" hangingPunct="0">
              <a:spcBef>
                <a:spcPct val="0"/>
              </a:spcBef>
              <a:spcAft>
                <a:spcPct val="0"/>
              </a:spcAft>
              <a:defRPr sz="2400">
                <a:solidFill>
                  <a:srgbClr val="3366FF"/>
                </a:solidFill>
                <a:latin typeface="Times New Roman" pitchFamily="18" charset="0"/>
              </a:defRPr>
            </a:lvl6pPr>
            <a:lvl7pPr marL="2971800" indent="-228600" algn="ctr" eaLnBrk="0" fontAlgn="base" hangingPunct="0">
              <a:spcBef>
                <a:spcPct val="0"/>
              </a:spcBef>
              <a:spcAft>
                <a:spcPct val="0"/>
              </a:spcAft>
              <a:defRPr sz="2400">
                <a:solidFill>
                  <a:srgbClr val="3366FF"/>
                </a:solidFill>
                <a:latin typeface="Times New Roman" pitchFamily="18" charset="0"/>
              </a:defRPr>
            </a:lvl7pPr>
            <a:lvl8pPr marL="3429000" indent="-228600" algn="ctr" eaLnBrk="0" fontAlgn="base" hangingPunct="0">
              <a:spcBef>
                <a:spcPct val="0"/>
              </a:spcBef>
              <a:spcAft>
                <a:spcPct val="0"/>
              </a:spcAft>
              <a:defRPr sz="2400">
                <a:solidFill>
                  <a:srgbClr val="3366FF"/>
                </a:solidFill>
                <a:latin typeface="Times New Roman" pitchFamily="18" charset="0"/>
              </a:defRPr>
            </a:lvl8pPr>
            <a:lvl9pPr marL="3886200" indent="-228600" algn="ctr" eaLnBrk="0" fontAlgn="base" hangingPunct="0">
              <a:spcBef>
                <a:spcPct val="0"/>
              </a:spcBef>
              <a:spcAft>
                <a:spcPct val="0"/>
              </a:spcAft>
              <a:defRPr sz="2400">
                <a:solidFill>
                  <a:srgbClr val="3366FF"/>
                </a:solidFill>
                <a:latin typeface="Times New Roman" pitchFamily="18" charset="0"/>
              </a:defRPr>
            </a:lvl9pPr>
          </a:lstStyle>
          <a:p>
            <a:pPr>
              <a:defRPr/>
            </a:pPr>
            <a:r>
              <a:rPr lang="es-CL" sz="1600">
                <a:solidFill>
                  <a:schemeClr val="tx1"/>
                </a:solidFill>
              </a:rPr>
              <a:t>Estudio de Aguas Andinas sobre </a:t>
            </a:r>
          </a:p>
          <a:p>
            <a:pPr>
              <a:defRPr/>
            </a:pPr>
            <a:r>
              <a:rPr lang="es-CL" sz="1600">
                <a:solidFill>
                  <a:schemeClr val="tx1"/>
                </a:solidFill>
              </a:rPr>
              <a:t>Empresa Modelo</a:t>
            </a:r>
          </a:p>
        </p:txBody>
      </p:sp>
      <p:sp>
        <p:nvSpPr>
          <p:cNvPr id="6" name="Text Box 13"/>
          <p:cNvSpPr txBox="1">
            <a:spLocks noChangeArrowheads="1"/>
          </p:cNvSpPr>
          <p:nvPr/>
        </p:nvSpPr>
        <p:spPr bwMode="auto">
          <a:xfrm>
            <a:off x="4350372" y="3235003"/>
            <a:ext cx="3492205" cy="338554"/>
          </a:xfrm>
          <a:prstGeom prst="rect">
            <a:avLst/>
          </a:prstGeom>
          <a:solidFill>
            <a:schemeClr val="accent6"/>
          </a:solidFill>
          <a:ln>
            <a:solidFill>
              <a:schemeClr val="accent6"/>
            </a:solidFill>
            <a:headEnd/>
            <a:tailEnd/>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defPPr>
              <a:defRPr lang="es-ES"/>
            </a:defPPr>
            <a:lvl1pPr algn="ctr" eaLnBrk="0" hangingPunct="0">
              <a:defRPr sz="1200" b="1">
                <a:solidFill>
                  <a:schemeClr val="bg1"/>
                </a:solidFill>
              </a:defRPr>
            </a:lvl1pPr>
            <a:lvl2pPr marL="742950" indent="-285750" eaLnBrk="0" hangingPunct="0">
              <a:defRPr sz="2400">
                <a:solidFill>
                  <a:srgbClr val="3366FF"/>
                </a:solidFill>
                <a:latin typeface="Times New Roman" pitchFamily="18" charset="0"/>
              </a:defRPr>
            </a:lvl2pPr>
            <a:lvl3pPr marL="1143000" indent="-228600" eaLnBrk="0" hangingPunct="0">
              <a:defRPr sz="2400">
                <a:solidFill>
                  <a:srgbClr val="3366FF"/>
                </a:solidFill>
                <a:latin typeface="Times New Roman" pitchFamily="18" charset="0"/>
              </a:defRPr>
            </a:lvl3pPr>
            <a:lvl4pPr marL="1600200" indent="-228600" eaLnBrk="0" hangingPunct="0">
              <a:defRPr sz="2400">
                <a:solidFill>
                  <a:srgbClr val="3366FF"/>
                </a:solidFill>
                <a:latin typeface="Times New Roman" pitchFamily="18" charset="0"/>
              </a:defRPr>
            </a:lvl4pPr>
            <a:lvl5pPr marL="2057400" indent="-228600" eaLnBrk="0" hangingPunct="0">
              <a:defRPr sz="2400">
                <a:solidFill>
                  <a:srgbClr val="3366FF"/>
                </a:solidFill>
                <a:latin typeface="Times New Roman" pitchFamily="18" charset="0"/>
              </a:defRPr>
            </a:lvl5pPr>
            <a:lvl6pPr marL="2514600" indent="-228600" algn="ctr" eaLnBrk="0" fontAlgn="base" hangingPunct="0">
              <a:spcBef>
                <a:spcPct val="0"/>
              </a:spcBef>
              <a:spcAft>
                <a:spcPct val="0"/>
              </a:spcAft>
              <a:defRPr sz="2400">
                <a:solidFill>
                  <a:srgbClr val="3366FF"/>
                </a:solidFill>
                <a:latin typeface="Times New Roman" pitchFamily="18" charset="0"/>
              </a:defRPr>
            </a:lvl6pPr>
            <a:lvl7pPr marL="2971800" indent="-228600" algn="ctr" eaLnBrk="0" fontAlgn="base" hangingPunct="0">
              <a:spcBef>
                <a:spcPct val="0"/>
              </a:spcBef>
              <a:spcAft>
                <a:spcPct val="0"/>
              </a:spcAft>
              <a:defRPr sz="2400">
                <a:solidFill>
                  <a:srgbClr val="3366FF"/>
                </a:solidFill>
                <a:latin typeface="Times New Roman" pitchFamily="18" charset="0"/>
              </a:defRPr>
            </a:lvl7pPr>
            <a:lvl8pPr marL="3429000" indent="-228600" algn="ctr" eaLnBrk="0" fontAlgn="base" hangingPunct="0">
              <a:spcBef>
                <a:spcPct val="0"/>
              </a:spcBef>
              <a:spcAft>
                <a:spcPct val="0"/>
              </a:spcAft>
              <a:defRPr sz="2400">
                <a:solidFill>
                  <a:srgbClr val="3366FF"/>
                </a:solidFill>
                <a:latin typeface="Times New Roman" pitchFamily="18" charset="0"/>
              </a:defRPr>
            </a:lvl8pPr>
            <a:lvl9pPr marL="3886200" indent="-228600" algn="ctr" eaLnBrk="0" fontAlgn="base" hangingPunct="0">
              <a:spcBef>
                <a:spcPct val="0"/>
              </a:spcBef>
              <a:spcAft>
                <a:spcPct val="0"/>
              </a:spcAft>
              <a:defRPr sz="2400">
                <a:solidFill>
                  <a:srgbClr val="3366FF"/>
                </a:solidFill>
                <a:latin typeface="Times New Roman" pitchFamily="18" charset="0"/>
              </a:defRPr>
            </a:lvl9pPr>
          </a:lstStyle>
          <a:p>
            <a:pPr>
              <a:defRPr/>
            </a:pPr>
            <a:r>
              <a:rPr lang="es-CL" sz="1600">
                <a:solidFill>
                  <a:schemeClr val="tx1"/>
                </a:solidFill>
              </a:rPr>
              <a:t>Aguas Andinas presenta discrepancias</a:t>
            </a:r>
          </a:p>
        </p:txBody>
      </p:sp>
      <p:sp>
        <p:nvSpPr>
          <p:cNvPr id="7" name="Text Box 14"/>
          <p:cNvSpPr txBox="1">
            <a:spLocks noChangeArrowheads="1"/>
          </p:cNvSpPr>
          <p:nvPr/>
        </p:nvSpPr>
        <p:spPr bwMode="auto">
          <a:xfrm>
            <a:off x="5448324" y="3915822"/>
            <a:ext cx="1295352" cy="338554"/>
          </a:xfrm>
          <a:prstGeom prst="rect">
            <a:avLst/>
          </a:prstGeom>
          <a:solidFill>
            <a:schemeClr val="accent6"/>
          </a:solidFill>
          <a:ln>
            <a:solidFill>
              <a:schemeClr val="accent6"/>
            </a:solidFill>
            <a:headEnd/>
            <a:tailEnd/>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defPPr>
              <a:defRPr lang="es-ES"/>
            </a:defPPr>
            <a:lvl1pPr algn="ctr" eaLnBrk="0" hangingPunct="0">
              <a:defRPr sz="1200" b="1">
                <a:solidFill>
                  <a:schemeClr val="bg1"/>
                </a:solidFill>
              </a:defRPr>
            </a:lvl1pPr>
            <a:lvl2pPr marL="742950" indent="-285750" eaLnBrk="0" hangingPunct="0">
              <a:defRPr sz="2400">
                <a:solidFill>
                  <a:srgbClr val="3366FF"/>
                </a:solidFill>
                <a:latin typeface="Times New Roman" pitchFamily="18" charset="0"/>
              </a:defRPr>
            </a:lvl2pPr>
            <a:lvl3pPr marL="1143000" indent="-228600" eaLnBrk="0" hangingPunct="0">
              <a:defRPr sz="2400">
                <a:solidFill>
                  <a:srgbClr val="3366FF"/>
                </a:solidFill>
                <a:latin typeface="Times New Roman" pitchFamily="18" charset="0"/>
              </a:defRPr>
            </a:lvl3pPr>
            <a:lvl4pPr marL="1600200" indent="-228600" eaLnBrk="0" hangingPunct="0">
              <a:defRPr sz="2400">
                <a:solidFill>
                  <a:srgbClr val="3366FF"/>
                </a:solidFill>
                <a:latin typeface="Times New Roman" pitchFamily="18" charset="0"/>
              </a:defRPr>
            </a:lvl4pPr>
            <a:lvl5pPr marL="2057400" indent="-228600" eaLnBrk="0" hangingPunct="0">
              <a:defRPr sz="2400">
                <a:solidFill>
                  <a:srgbClr val="3366FF"/>
                </a:solidFill>
                <a:latin typeface="Times New Roman" pitchFamily="18" charset="0"/>
              </a:defRPr>
            </a:lvl5pPr>
            <a:lvl6pPr marL="2514600" indent="-228600" algn="ctr" eaLnBrk="0" fontAlgn="base" hangingPunct="0">
              <a:spcBef>
                <a:spcPct val="0"/>
              </a:spcBef>
              <a:spcAft>
                <a:spcPct val="0"/>
              </a:spcAft>
              <a:defRPr sz="2400">
                <a:solidFill>
                  <a:srgbClr val="3366FF"/>
                </a:solidFill>
                <a:latin typeface="Times New Roman" pitchFamily="18" charset="0"/>
              </a:defRPr>
            </a:lvl6pPr>
            <a:lvl7pPr marL="2971800" indent="-228600" algn="ctr" eaLnBrk="0" fontAlgn="base" hangingPunct="0">
              <a:spcBef>
                <a:spcPct val="0"/>
              </a:spcBef>
              <a:spcAft>
                <a:spcPct val="0"/>
              </a:spcAft>
              <a:defRPr sz="2400">
                <a:solidFill>
                  <a:srgbClr val="3366FF"/>
                </a:solidFill>
                <a:latin typeface="Times New Roman" pitchFamily="18" charset="0"/>
              </a:defRPr>
            </a:lvl7pPr>
            <a:lvl8pPr marL="3429000" indent="-228600" algn="ctr" eaLnBrk="0" fontAlgn="base" hangingPunct="0">
              <a:spcBef>
                <a:spcPct val="0"/>
              </a:spcBef>
              <a:spcAft>
                <a:spcPct val="0"/>
              </a:spcAft>
              <a:defRPr sz="2400">
                <a:solidFill>
                  <a:srgbClr val="3366FF"/>
                </a:solidFill>
                <a:latin typeface="Times New Roman" pitchFamily="18" charset="0"/>
              </a:defRPr>
            </a:lvl8pPr>
            <a:lvl9pPr marL="3886200" indent="-228600" algn="ctr" eaLnBrk="0" fontAlgn="base" hangingPunct="0">
              <a:spcBef>
                <a:spcPct val="0"/>
              </a:spcBef>
              <a:spcAft>
                <a:spcPct val="0"/>
              </a:spcAft>
              <a:defRPr sz="2400">
                <a:solidFill>
                  <a:srgbClr val="3366FF"/>
                </a:solidFill>
                <a:latin typeface="Times New Roman" pitchFamily="18" charset="0"/>
              </a:defRPr>
            </a:lvl9pPr>
          </a:lstStyle>
          <a:p>
            <a:pPr>
              <a:defRPr/>
            </a:pPr>
            <a:r>
              <a:rPr lang="es-CL" sz="1600">
                <a:solidFill>
                  <a:schemeClr val="tx1"/>
                </a:solidFill>
              </a:rPr>
              <a:t>Negociación</a:t>
            </a:r>
          </a:p>
        </p:txBody>
      </p:sp>
      <p:sp>
        <p:nvSpPr>
          <p:cNvPr id="8" name="Text Box 15"/>
          <p:cNvSpPr txBox="1">
            <a:spLocks noChangeArrowheads="1"/>
          </p:cNvSpPr>
          <p:nvPr/>
        </p:nvSpPr>
        <p:spPr bwMode="auto">
          <a:xfrm>
            <a:off x="9093307" y="5749371"/>
            <a:ext cx="1790700" cy="338554"/>
          </a:xfrm>
          <a:prstGeom prst="rect">
            <a:avLst/>
          </a:prstGeom>
          <a:solidFill>
            <a:schemeClr val="accent6"/>
          </a:solidFill>
          <a:ln>
            <a:solidFill>
              <a:schemeClr val="accent6"/>
            </a:solidFill>
            <a:headEnd/>
            <a:tailEnd/>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spAutoFit/>
          </a:bodyPr>
          <a:lstStyle>
            <a:defPPr>
              <a:defRPr lang="es-ES"/>
            </a:defPPr>
            <a:lvl1pPr algn="ctr" eaLnBrk="0" hangingPunct="0">
              <a:defRPr sz="1200" b="1">
                <a:solidFill>
                  <a:schemeClr val="bg1"/>
                </a:solidFill>
              </a:defRPr>
            </a:lvl1pPr>
            <a:lvl2pPr marL="742950" indent="-285750" eaLnBrk="0" hangingPunct="0">
              <a:defRPr sz="2400">
                <a:solidFill>
                  <a:srgbClr val="3366FF"/>
                </a:solidFill>
                <a:latin typeface="Times New Roman" pitchFamily="18" charset="0"/>
              </a:defRPr>
            </a:lvl2pPr>
            <a:lvl3pPr marL="1143000" indent="-228600" eaLnBrk="0" hangingPunct="0">
              <a:defRPr sz="2400">
                <a:solidFill>
                  <a:srgbClr val="3366FF"/>
                </a:solidFill>
                <a:latin typeface="Times New Roman" pitchFamily="18" charset="0"/>
              </a:defRPr>
            </a:lvl3pPr>
            <a:lvl4pPr marL="1600200" indent="-228600" eaLnBrk="0" hangingPunct="0">
              <a:defRPr sz="2400">
                <a:solidFill>
                  <a:srgbClr val="3366FF"/>
                </a:solidFill>
                <a:latin typeface="Times New Roman" pitchFamily="18" charset="0"/>
              </a:defRPr>
            </a:lvl4pPr>
            <a:lvl5pPr marL="2057400" indent="-228600" eaLnBrk="0" hangingPunct="0">
              <a:defRPr sz="2400">
                <a:solidFill>
                  <a:srgbClr val="3366FF"/>
                </a:solidFill>
                <a:latin typeface="Times New Roman" pitchFamily="18" charset="0"/>
              </a:defRPr>
            </a:lvl5pPr>
            <a:lvl6pPr marL="2514600" indent="-228600" algn="ctr" eaLnBrk="0" fontAlgn="base" hangingPunct="0">
              <a:spcBef>
                <a:spcPct val="0"/>
              </a:spcBef>
              <a:spcAft>
                <a:spcPct val="0"/>
              </a:spcAft>
              <a:defRPr sz="2400">
                <a:solidFill>
                  <a:srgbClr val="3366FF"/>
                </a:solidFill>
                <a:latin typeface="Times New Roman" pitchFamily="18" charset="0"/>
              </a:defRPr>
            </a:lvl6pPr>
            <a:lvl7pPr marL="2971800" indent="-228600" algn="ctr" eaLnBrk="0" fontAlgn="base" hangingPunct="0">
              <a:spcBef>
                <a:spcPct val="0"/>
              </a:spcBef>
              <a:spcAft>
                <a:spcPct val="0"/>
              </a:spcAft>
              <a:defRPr sz="2400">
                <a:solidFill>
                  <a:srgbClr val="3366FF"/>
                </a:solidFill>
                <a:latin typeface="Times New Roman" pitchFamily="18" charset="0"/>
              </a:defRPr>
            </a:lvl7pPr>
            <a:lvl8pPr marL="3429000" indent="-228600" algn="ctr" eaLnBrk="0" fontAlgn="base" hangingPunct="0">
              <a:spcBef>
                <a:spcPct val="0"/>
              </a:spcBef>
              <a:spcAft>
                <a:spcPct val="0"/>
              </a:spcAft>
              <a:defRPr sz="2400">
                <a:solidFill>
                  <a:srgbClr val="3366FF"/>
                </a:solidFill>
                <a:latin typeface="Times New Roman" pitchFamily="18" charset="0"/>
              </a:defRPr>
            </a:lvl8pPr>
            <a:lvl9pPr marL="3886200" indent="-228600" algn="ctr" eaLnBrk="0" fontAlgn="base" hangingPunct="0">
              <a:spcBef>
                <a:spcPct val="0"/>
              </a:spcBef>
              <a:spcAft>
                <a:spcPct val="0"/>
              </a:spcAft>
              <a:defRPr sz="2400">
                <a:solidFill>
                  <a:srgbClr val="3366FF"/>
                </a:solidFill>
                <a:latin typeface="Times New Roman" pitchFamily="18" charset="0"/>
              </a:defRPr>
            </a:lvl9pPr>
          </a:lstStyle>
          <a:p>
            <a:pPr>
              <a:defRPr/>
            </a:pPr>
            <a:r>
              <a:rPr lang="es-CL" sz="1600">
                <a:solidFill>
                  <a:schemeClr val="tx1"/>
                </a:solidFill>
              </a:rPr>
              <a:t>Decreto Tarifario</a:t>
            </a:r>
          </a:p>
        </p:txBody>
      </p:sp>
      <p:sp>
        <p:nvSpPr>
          <p:cNvPr id="9" name="Text Box 16"/>
          <p:cNvSpPr txBox="1">
            <a:spLocks noChangeArrowheads="1"/>
          </p:cNvSpPr>
          <p:nvPr/>
        </p:nvSpPr>
        <p:spPr bwMode="auto">
          <a:xfrm>
            <a:off x="1720999" y="4957506"/>
            <a:ext cx="1889411" cy="338554"/>
          </a:xfrm>
          <a:prstGeom prst="rect">
            <a:avLst/>
          </a:prstGeom>
          <a:solidFill>
            <a:schemeClr val="accent6"/>
          </a:solidFill>
          <a:ln>
            <a:solidFill>
              <a:schemeClr val="accent6"/>
            </a:solidFill>
            <a:headEnd/>
            <a:tailEnd/>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defPPr>
              <a:defRPr lang="es-ES"/>
            </a:defPPr>
            <a:lvl1pPr algn="ctr" eaLnBrk="0" hangingPunct="0">
              <a:defRPr sz="1200" b="1">
                <a:solidFill>
                  <a:schemeClr val="bg1"/>
                </a:solidFill>
              </a:defRPr>
            </a:lvl1pPr>
            <a:lvl2pPr marL="742950" indent="-285750" eaLnBrk="0" hangingPunct="0">
              <a:defRPr sz="2400">
                <a:solidFill>
                  <a:srgbClr val="3366FF"/>
                </a:solidFill>
                <a:latin typeface="Times New Roman" pitchFamily="18" charset="0"/>
              </a:defRPr>
            </a:lvl2pPr>
            <a:lvl3pPr marL="1143000" indent="-228600" eaLnBrk="0" hangingPunct="0">
              <a:defRPr sz="2400">
                <a:solidFill>
                  <a:srgbClr val="3366FF"/>
                </a:solidFill>
                <a:latin typeface="Times New Roman" pitchFamily="18" charset="0"/>
              </a:defRPr>
            </a:lvl3pPr>
            <a:lvl4pPr marL="1600200" indent="-228600" eaLnBrk="0" hangingPunct="0">
              <a:defRPr sz="2400">
                <a:solidFill>
                  <a:srgbClr val="3366FF"/>
                </a:solidFill>
                <a:latin typeface="Times New Roman" pitchFamily="18" charset="0"/>
              </a:defRPr>
            </a:lvl4pPr>
            <a:lvl5pPr marL="2057400" indent="-228600" eaLnBrk="0" hangingPunct="0">
              <a:defRPr sz="2400">
                <a:solidFill>
                  <a:srgbClr val="3366FF"/>
                </a:solidFill>
                <a:latin typeface="Times New Roman" pitchFamily="18" charset="0"/>
              </a:defRPr>
            </a:lvl5pPr>
            <a:lvl6pPr marL="2514600" indent="-228600" algn="ctr" eaLnBrk="0" fontAlgn="base" hangingPunct="0">
              <a:spcBef>
                <a:spcPct val="0"/>
              </a:spcBef>
              <a:spcAft>
                <a:spcPct val="0"/>
              </a:spcAft>
              <a:defRPr sz="2400">
                <a:solidFill>
                  <a:srgbClr val="3366FF"/>
                </a:solidFill>
                <a:latin typeface="Times New Roman" pitchFamily="18" charset="0"/>
              </a:defRPr>
            </a:lvl6pPr>
            <a:lvl7pPr marL="2971800" indent="-228600" algn="ctr" eaLnBrk="0" fontAlgn="base" hangingPunct="0">
              <a:spcBef>
                <a:spcPct val="0"/>
              </a:spcBef>
              <a:spcAft>
                <a:spcPct val="0"/>
              </a:spcAft>
              <a:defRPr sz="2400">
                <a:solidFill>
                  <a:srgbClr val="3366FF"/>
                </a:solidFill>
                <a:latin typeface="Times New Roman" pitchFamily="18" charset="0"/>
              </a:defRPr>
            </a:lvl7pPr>
            <a:lvl8pPr marL="3429000" indent="-228600" algn="ctr" eaLnBrk="0" fontAlgn="base" hangingPunct="0">
              <a:spcBef>
                <a:spcPct val="0"/>
              </a:spcBef>
              <a:spcAft>
                <a:spcPct val="0"/>
              </a:spcAft>
              <a:defRPr sz="2400">
                <a:solidFill>
                  <a:srgbClr val="3366FF"/>
                </a:solidFill>
                <a:latin typeface="Times New Roman" pitchFamily="18" charset="0"/>
              </a:defRPr>
            </a:lvl8pPr>
            <a:lvl9pPr marL="3886200" indent="-228600" algn="ctr" eaLnBrk="0" fontAlgn="base" hangingPunct="0">
              <a:spcBef>
                <a:spcPct val="0"/>
              </a:spcBef>
              <a:spcAft>
                <a:spcPct val="0"/>
              </a:spcAft>
              <a:defRPr sz="2400">
                <a:solidFill>
                  <a:srgbClr val="3366FF"/>
                </a:solidFill>
                <a:latin typeface="Times New Roman" pitchFamily="18" charset="0"/>
              </a:defRPr>
            </a:lvl9pPr>
          </a:lstStyle>
          <a:p>
            <a:pPr>
              <a:defRPr/>
            </a:pPr>
            <a:r>
              <a:rPr lang="es-CL" sz="1600">
                <a:solidFill>
                  <a:schemeClr val="tx1"/>
                </a:solidFill>
              </a:rPr>
              <a:t>Comité de Expertos</a:t>
            </a:r>
          </a:p>
        </p:txBody>
      </p:sp>
      <p:sp>
        <p:nvSpPr>
          <p:cNvPr id="10" name="AutoShape 18"/>
          <p:cNvSpPr>
            <a:spLocks noChangeArrowheads="1"/>
          </p:cNvSpPr>
          <p:nvPr/>
        </p:nvSpPr>
        <p:spPr bwMode="auto">
          <a:xfrm>
            <a:off x="4718413" y="4500419"/>
            <a:ext cx="2755177" cy="525792"/>
          </a:xfrm>
          <a:prstGeom prst="diamond">
            <a:avLst/>
          </a:prstGeom>
          <a:solidFill>
            <a:schemeClr val="accent6"/>
          </a:solidFill>
          <a:ln>
            <a:solidFill>
              <a:schemeClr val="accent6"/>
            </a:solidFill>
            <a:headEnd/>
            <a:tailEnd/>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lnSpc>
                <a:spcPct val="70000"/>
              </a:lnSpc>
              <a:defRPr/>
            </a:pPr>
            <a:r>
              <a:rPr lang="es-CL" sz="1600" b="1">
                <a:solidFill>
                  <a:schemeClr val="tx1"/>
                </a:solidFill>
              </a:rPr>
              <a:t>Acuerdo?</a:t>
            </a:r>
          </a:p>
        </p:txBody>
      </p:sp>
      <p:sp>
        <p:nvSpPr>
          <p:cNvPr id="11" name="Text Box 22"/>
          <p:cNvSpPr txBox="1">
            <a:spLocks noChangeArrowheads="1"/>
          </p:cNvSpPr>
          <p:nvPr/>
        </p:nvSpPr>
        <p:spPr bwMode="auto">
          <a:xfrm>
            <a:off x="7402325" y="4826407"/>
            <a:ext cx="332142" cy="338554"/>
          </a:xfrm>
          <a:prstGeom prst="rect">
            <a:avLst/>
          </a:prstGeom>
          <a:noFill/>
          <a:ln w="9525">
            <a:noFill/>
            <a:miter lim="800000"/>
            <a:headEnd/>
            <a:tailEnd/>
          </a:ln>
          <a:effectLst/>
        </p:spPr>
        <p:txBody>
          <a:bodyPr wrap="none">
            <a:spAutoFit/>
          </a:bodyPr>
          <a:lstStyle/>
          <a:p>
            <a:pPr>
              <a:defRPr/>
            </a:pPr>
            <a:r>
              <a:rPr lang="es-CL" sz="1600" b="1">
                <a:ea typeface="ＭＳ Ｐゴシック" pitchFamily="84" charset="-128"/>
              </a:rPr>
              <a:t>Si</a:t>
            </a:r>
          </a:p>
        </p:txBody>
      </p:sp>
      <p:sp>
        <p:nvSpPr>
          <p:cNvPr id="12" name="Text Box 23"/>
          <p:cNvSpPr txBox="1">
            <a:spLocks noChangeArrowheads="1"/>
          </p:cNvSpPr>
          <p:nvPr/>
        </p:nvSpPr>
        <p:spPr bwMode="auto">
          <a:xfrm>
            <a:off x="4452665" y="4826407"/>
            <a:ext cx="429926" cy="338554"/>
          </a:xfrm>
          <a:prstGeom prst="rect">
            <a:avLst/>
          </a:prstGeom>
          <a:noFill/>
          <a:ln w="9525">
            <a:noFill/>
            <a:miter lim="800000"/>
            <a:headEnd/>
            <a:tailEnd/>
          </a:ln>
          <a:effectLst/>
        </p:spPr>
        <p:txBody>
          <a:bodyPr wrap="none">
            <a:spAutoFit/>
          </a:bodyPr>
          <a:lstStyle/>
          <a:p>
            <a:pPr>
              <a:defRPr/>
            </a:pPr>
            <a:r>
              <a:rPr lang="es-CL" sz="1600" b="1">
                <a:ea typeface="ＭＳ Ｐゴシック" pitchFamily="84" charset="-128"/>
              </a:rPr>
              <a:t>No</a:t>
            </a:r>
          </a:p>
        </p:txBody>
      </p:sp>
      <p:sp>
        <p:nvSpPr>
          <p:cNvPr id="13" name="Text Box 24"/>
          <p:cNvSpPr txBox="1">
            <a:spLocks noChangeArrowheads="1"/>
          </p:cNvSpPr>
          <p:nvPr/>
        </p:nvSpPr>
        <p:spPr bwMode="auto">
          <a:xfrm>
            <a:off x="3090535" y="1459469"/>
            <a:ext cx="5914701" cy="338554"/>
          </a:xfrm>
          <a:prstGeom prst="rect">
            <a:avLst/>
          </a:prstGeom>
          <a:solidFill>
            <a:schemeClr val="accent6"/>
          </a:solidFill>
          <a:ln>
            <a:solidFill>
              <a:schemeClr val="accent6"/>
            </a:solidFill>
            <a:headEnd/>
            <a:tailEnd/>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defPPr>
              <a:defRPr lang="es-ES"/>
            </a:defPPr>
            <a:lvl1pPr algn="ctr" eaLnBrk="0" hangingPunct="0">
              <a:defRPr sz="1400" b="1">
                <a:solidFill>
                  <a:schemeClr val="bg1"/>
                </a:solidFill>
              </a:defRPr>
            </a:lvl1pPr>
            <a:lvl2pPr marL="742950" indent="-285750" eaLnBrk="0" hangingPunct="0">
              <a:defRPr sz="2400">
                <a:solidFill>
                  <a:srgbClr val="3366FF"/>
                </a:solidFill>
                <a:latin typeface="Times New Roman" pitchFamily="18" charset="0"/>
              </a:defRPr>
            </a:lvl2pPr>
            <a:lvl3pPr marL="1143000" indent="-228600" eaLnBrk="0" hangingPunct="0">
              <a:defRPr sz="2400">
                <a:solidFill>
                  <a:srgbClr val="3366FF"/>
                </a:solidFill>
                <a:latin typeface="Times New Roman" pitchFamily="18" charset="0"/>
              </a:defRPr>
            </a:lvl3pPr>
            <a:lvl4pPr marL="1600200" indent="-228600" eaLnBrk="0" hangingPunct="0">
              <a:defRPr sz="2400">
                <a:solidFill>
                  <a:srgbClr val="3366FF"/>
                </a:solidFill>
                <a:latin typeface="Times New Roman" pitchFamily="18" charset="0"/>
              </a:defRPr>
            </a:lvl4pPr>
            <a:lvl5pPr marL="2057400" indent="-228600" eaLnBrk="0" hangingPunct="0">
              <a:defRPr sz="2400">
                <a:solidFill>
                  <a:srgbClr val="3366FF"/>
                </a:solidFill>
                <a:latin typeface="Times New Roman" pitchFamily="18" charset="0"/>
              </a:defRPr>
            </a:lvl5pPr>
            <a:lvl6pPr marL="2514600" indent="-228600" algn="ctr" eaLnBrk="0" fontAlgn="base" hangingPunct="0">
              <a:spcBef>
                <a:spcPct val="0"/>
              </a:spcBef>
              <a:spcAft>
                <a:spcPct val="0"/>
              </a:spcAft>
              <a:defRPr sz="2400">
                <a:solidFill>
                  <a:srgbClr val="3366FF"/>
                </a:solidFill>
                <a:latin typeface="Times New Roman" pitchFamily="18" charset="0"/>
              </a:defRPr>
            </a:lvl6pPr>
            <a:lvl7pPr marL="2971800" indent="-228600" algn="ctr" eaLnBrk="0" fontAlgn="base" hangingPunct="0">
              <a:spcBef>
                <a:spcPct val="0"/>
              </a:spcBef>
              <a:spcAft>
                <a:spcPct val="0"/>
              </a:spcAft>
              <a:defRPr sz="2400">
                <a:solidFill>
                  <a:srgbClr val="3366FF"/>
                </a:solidFill>
                <a:latin typeface="Times New Roman" pitchFamily="18" charset="0"/>
              </a:defRPr>
            </a:lvl7pPr>
            <a:lvl8pPr marL="3429000" indent="-228600" algn="ctr" eaLnBrk="0" fontAlgn="base" hangingPunct="0">
              <a:spcBef>
                <a:spcPct val="0"/>
              </a:spcBef>
              <a:spcAft>
                <a:spcPct val="0"/>
              </a:spcAft>
              <a:defRPr sz="2400">
                <a:solidFill>
                  <a:srgbClr val="3366FF"/>
                </a:solidFill>
                <a:latin typeface="Times New Roman" pitchFamily="18" charset="0"/>
              </a:defRPr>
            </a:lvl8pPr>
            <a:lvl9pPr marL="3886200" indent="-228600" algn="ctr" eaLnBrk="0" fontAlgn="base" hangingPunct="0">
              <a:spcBef>
                <a:spcPct val="0"/>
              </a:spcBef>
              <a:spcAft>
                <a:spcPct val="0"/>
              </a:spcAft>
              <a:defRPr sz="2400">
                <a:solidFill>
                  <a:srgbClr val="3366FF"/>
                </a:solidFill>
                <a:latin typeface="Times New Roman" pitchFamily="18" charset="0"/>
              </a:defRPr>
            </a:lvl9pPr>
          </a:lstStyle>
          <a:p>
            <a:pPr>
              <a:defRPr/>
            </a:pPr>
            <a:r>
              <a:rPr lang="es-CL" sz="1600" dirty="0">
                <a:solidFill>
                  <a:schemeClr val="tx1"/>
                </a:solidFill>
              </a:rPr>
              <a:t>Publicación de </a:t>
            </a:r>
            <a:r>
              <a:rPr lang="es-CL" sz="1600" dirty="0" err="1">
                <a:solidFill>
                  <a:schemeClr val="tx1"/>
                </a:solidFill>
              </a:rPr>
              <a:t>Parametros</a:t>
            </a:r>
            <a:r>
              <a:rPr lang="es-CL" sz="1600" dirty="0">
                <a:solidFill>
                  <a:schemeClr val="tx1"/>
                </a:solidFill>
              </a:rPr>
              <a:t> y Metodología para el Proceso Tarifario</a:t>
            </a:r>
          </a:p>
        </p:txBody>
      </p:sp>
      <p:sp>
        <p:nvSpPr>
          <p:cNvPr id="14" name="Text Box 25"/>
          <p:cNvSpPr txBox="1">
            <a:spLocks noChangeArrowheads="1"/>
          </p:cNvSpPr>
          <p:nvPr/>
        </p:nvSpPr>
        <p:spPr bwMode="auto">
          <a:xfrm>
            <a:off x="2904805" y="2069037"/>
            <a:ext cx="6318092" cy="338554"/>
          </a:xfrm>
          <a:prstGeom prst="rect">
            <a:avLst/>
          </a:prstGeom>
          <a:solidFill>
            <a:schemeClr val="accent6"/>
          </a:solidFill>
          <a:ln>
            <a:solidFill>
              <a:schemeClr val="accent6"/>
            </a:solidFill>
            <a:headEnd/>
            <a:tailEnd/>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defPPr>
              <a:defRPr lang="es-ES"/>
            </a:defPPr>
            <a:lvl1pPr algn="ctr" eaLnBrk="0" hangingPunct="0">
              <a:defRPr sz="1200" b="1">
                <a:solidFill>
                  <a:schemeClr val="bg1"/>
                </a:solidFill>
              </a:defRPr>
            </a:lvl1pPr>
            <a:lvl2pPr marL="742950" indent="-285750" eaLnBrk="0" hangingPunct="0">
              <a:defRPr sz="2400">
                <a:solidFill>
                  <a:srgbClr val="3366FF"/>
                </a:solidFill>
                <a:latin typeface="Times New Roman" pitchFamily="18" charset="0"/>
              </a:defRPr>
            </a:lvl2pPr>
            <a:lvl3pPr marL="1143000" indent="-228600" eaLnBrk="0" hangingPunct="0">
              <a:defRPr sz="2400">
                <a:solidFill>
                  <a:srgbClr val="3366FF"/>
                </a:solidFill>
                <a:latin typeface="Times New Roman" pitchFamily="18" charset="0"/>
              </a:defRPr>
            </a:lvl3pPr>
            <a:lvl4pPr marL="1600200" indent="-228600" eaLnBrk="0" hangingPunct="0">
              <a:defRPr sz="2400">
                <a:solidFill>
                  <a:srgbClr val="3366FF"/>
                </a:solidFill>
                <a:latin typeface="Times New Roman" pitchFamily="18" charset="0"/>
              </a:defRPr>
            </a:lvl4pPr>
            <a:lvl5pPr marL="2057400" indent="-228600" eaLnBrk="0" hangingPunct="0">
              <a:defRPr sz="2400">
                <a:solidFill>
                  <a:srgbClr val="3366FF"/>
                </a:solidFill>
                <a:latin typeface="Times New Roman" pitchFamily="18" charset="0"/>
              </a:defRPr>
            </a:lvl5pPr>
            <a:lvl6pPr marL="2514600" indent="-228600" algn="ctr" eaLnBrk="0" fontAlgn="base" hangingPunct="0">
              <a:spcBef>
                <a:spcPct val="0"/>
              </a:spcBef>
              <a:spcAft>
                <a:spcPct val="0"/>
              </a:spcAft>
              <a:defRPr sz="2400">
                <a:solidFill>
                  <a:srgbClr val="3366FF"/>
                </a:solidFill>
                <a:latin typeface="Times New Roman" pitchFamily="18" charset="0"/>
              </a:defRPr>
            </a:lvl6pPr>
            <a:lvl7pPr marL="2971800" indent="-228600" algn="ctr" eaLnBrk="0" fontAlgn="base" hangingPunct="0">
              <a:spcBef>
                <a:spcPct val="0"/>
              </a:spcBef>
              <a:spcAft>
                <a:spcPct val="0"/>
              </a:spcAft>
              <a:defRPr sz="2400">
                <a:solidFill>
                  <a:srgbClr val="3366FF"/>
                </a:solidFill>
                <a:latin typeface="Times New Roman" pitchFamily="18" charset="0"/>
              </a:defRPr>
            </a:lvl7pPr>
            <a:lvl8pPr marL="3429000" indent="-228600" algn="ctr" eaLnBrk="0" fontAlgn="base" hangingPunct="0">
              <a:spcBef>
                <a:spcPct val="0"/>
              </a:spcBef>
              <a:spcAft>
                <a:spcPct val="0"/>
              </a:spcAft>
              <a:defRPr sz="2400">
                <a:solidFill>
                  <a:srgbClr val="3366FF"/>
                </a:solidFill>
                <a:latin typeface="Times New Roman" pitchFamily="18" charset="0"/>
              </a:defRPr>
            </a:lvl8pPr>
            <a:lvl9pPr marL="3886200" indent="-228600" algn="ctr" eaLnBrk="0" fontAlgn="base" hangingPunct="0">
              <a:spcBef>
                <a:spcPct val="0"/>
              </a:spcBef>
              <a:spcAft>
                <a:spcPct val="0"/>
              </a:spcAft>
              <a:defRPr sz="2400">
                <a:solidFill>
                  <a:srgbClr val="3366FF"/>
                </a:solidFill>
                <a:latin typeface="Times New Roman" pitchFamily="18" charset="0"/>
              </a:defRPr>
            </a:lvl9pPr>
          </a:lstStyle>
          <a:p>
            <a:pPr>
              <a:defRPr/>
            </a:pPr>
            <a:r>
              <a:rPr lang="es-CL" sz="1600" dirty="0">
                <a:solidFill>
                  <a:schemeClr val="tx1"/>
                </a:solidFill>
              </a:rPr>
              <a:t>Aguas Andinas provee información sobre la empresa “real” a la SISS</a:t>
            </a:r>
          </a:p>
        </p:txBody>
      </p:sp>
      <p:sp>
        <p:nvSpPr>
          <p:cNvPr id="15" name="Text Box 30"/>
          <p:cNvSpPr txBox="1">
            <a:spLocks noChangeArrowheads="1"/>
          </p:cNvSpPr>
          <p:nvPr/>
        </p:nvSpPr>
        <p:spPr bwMode="auto">
          <a:xfrm>
            <a:off x="1306164" y="5749372"/>
            <a:ext cx="2718137" cy="338554"/>
          </a:xfrm>
          <a:prstGeom prst="rect">
            <a:avLst/>
          </a:prstGeom>
          <a:solidFill>
            <a:schemeClr val="accent6"/>
          </a:solidFill>
          <a:ln>
            <a:solidFill>
              <a:schemeClr val="accent6"/>
            </a:solidFill>
            <a:headEnd/>
            <a:tailEnd/>
          </a:ln>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defPPr>
              <a:defRPr lang="es-ES"/>
            </a:defPPr>
            <a:lvl1pPr algn="ctr" eaLnBrk="0" hangingPunct="0">
              <a:defRPr sz="1200" b="1">
                <a:solidFill>
                  <a:schemeClr val="bg1"/>
                </a:solidFill>
              </a:defRPr>
            </a:lvl1pPr>
            <a:lvl2pPr marL="742950" indent="-285750" eaLnBrk="0" hangingPunct="0">
              <a:defRPr sz="2400">
                <a:solidFill>
                  <a:srgbClr val="3366FF"/>
                </a:solidFill>
                <a:latin typeface="Times New Roman" pitchFamily="18" charset="0"/>
              </a:defRPr>
            </a:lvl2pPr>
            <a:lvl3pPr marL="1143000" indent="-228600" eaLnBrk="0" hangingPunct="0">
              <a:defRPr sz="2400">
                <a:solidFill>
                  <a:srgbClr val="3366FF"/>
                </a:solidFill>
                <a:latin typeface="Times New Roman" pitchFamily="18" charset="0"/>
              </a:defRPr>
            </a:lvl3pPr>
            <a:lvl4pPr marL="1600200" indent="-228600" eaLnBrk="0" hangingPunct="0">
              <a:defRPr sz="2400">
                <a:solidFill>
                  <a:srgbClr val="3366FF"/>
                </a:solidFill>
                <a:latin typeface="Times New Roman" pitchFamily="18" charset="0"/>
              </a:defRPr>
            </a:lvl4pPr>
            <a:lvl5pPr marL="2057400" indent="-228600" eaLnBrk="0" hangingPunct="0">
              <a:defRPr sz="2400">
                <a:solidFill>
                  <a:srgbClr val="3366FF"/>
                </a:solidFill>
                <a:latin typeface="Times New Roman" pitchFamily="18" charset="0"/>
              </a:defRPr>
            </a:lvl5pPr>
            <a:lvl6pPr marL="2514600" indent="-228600" algn="ctr" eaLnBrk="0" fontAlgn="base" hangingPunct="0">
              <a:spcBef>
                <a:spcPct val="0"/>
              </a:spcBef>
              <a:spcAft>
                <a:spcPct val="0"/>
              </a:spcAft>
              <a:defRPr sz="2400">
                <a:solidFill>
                  <a:srgbClr val="3366FF"/>
                </a:solidFill>
                <a:latin typeface="Times New Roman" pitchFamily="18" charset="0"/>
              </a:defRPr>
            </a:lvl6pPr>
            <a:lvl7pPr marL="2971800" indent="-228600" algn="ctr" eaLnBrk="0" fontAlgn="base" hangingPunct="0">
              <a:spcBef>
                <a:spcPct val="0"/>
              </a:spcBef>
              <a:spcAft>
                <a:spcPct val="0"/>
              </a:spcAft>
              <a:defRPr sz="2400">
                <a:solidFill>
                  <a:srgbClr val="3366FF"/>
                </a:solidFill>
                <a:latin typeface="Times New Roman" pitchFamily="18" charset="0"/>
              </a:defRPr>
            </a:lvl7pPr>
            <a:lvl8pPr marL="3429000" indent="-228600" algn="ctr" eaLnBrk="0" fontAlgn="base" hangingPunct="0">
              <a:spcBef>
                <a:spcPct val="0"/>
              </a:spcBef>
              <a:spcAft>
                <a:spcPct val="0"/>
              </a:spcAft>
              <a:defRPr sz="2400">
                <a:solidFill>
                  <a:srgbClr val="3366FF"/>
                </a:solidFill>
                <a:latin typeface="Times New Roman" pitchFamily="18" charset="0"/>
              </a:defRPr>
            </a:lvl8pPr>
            <a:lvl9pPr marL="3886200" indent="-228600" algn="ctr" eaLnBrk="0" fontAlgn="base" hangingPunct="0">
              <a:spcBef>
                <a:spcPct val="0"/>
              </a:spcBef>
              <a:spcAft>
                <a:spcPct val="0"/>
              </a:spcAft>
              <a:defRPr sz="2400">
                <a:solidFill>
                  <a:srgbClr val="3366FF"/>
                </a:solidFill>
                <a:latin typeface="Times New Roman" pitchFamily="18" charset="0"/>
              </a:defRPr>
            </a:lvl9pPr>
          </a:lstStyle>
          <a:p>
            <a:pPr>
              <a:defRPr/>
            </a:pPr>
            <a:r>
              <a:rPr lang="es-CL" sz="1600">
                <a:solidFill>
                  <a:schemeClr val="tx1"/>
                </a:solidFill>
              </a:rPr>
              <a:t>Decisión del Comité</a:t>
            </a:r>
          </a:p>
        </p:txBody>
      </p:sp>
      <p:sp>
        <p:nvSpPr>
          <p:cNvPr id="16" name="Text Box 40"/>
          <p:cNvSpPr txBox="1">
            <a:spLocks noChangeArrowheads="1"/>
          </p:cNvSpPr>
          <p:nvPr/>
        </p:nvSpPr>
        <p:spPr bwMode="auto">
          <a:xfrm>
            <a:off x="672667" y="1459468"/>
            <a:ext cx="1587614" cy="338554"/>
          </a:xfrm>
          <a:prstGeom prst="rect">
            <a:avLst/>
          </a:prstGeom>
          <a:noFill/>
          <a:ln w="9525">
            <a:noFill/>
            <a:miter lim="800000"/>
            <a:headEnd/>
            <a:tailEnd/>
          </a:ln>
          <a:effectLst/>
        </p:spPr>
        <p:txBody>
          <a:bodyPr wrap="none">
            <a:spAutoFit/>
          </a:bodyPr>
          <a:lstStyle/>
          <a:p>
            <a:pPr eaLnBrk="1" hangingPunct="1">
              <a:defRPr/>
            </a:pPr>
            <a:r>
              <a:rPr lang="es-CL" sz="1600" b="1">
                <a:ea typeface="ＭＳ Ｐゴシック" pitchFamily="84" charset="-128"/>
              </a:rPr>
              <a:t>PROPUESTA SISS</a:t>
            </a:r>
          </a:p>
        </p:txBody>
      </p:sp>
      <p:cxnSp>
        <p:nvCxnSpPr>
          <p:cNvPr id="17" name="74 Conector angular"/>
          <p:cNvCxnSpPr>
            <a:cxnSpLocks noChangeShapeType="1"/>
            <a:stCxn id="14" idx="1"/>
            <a:endCxn id="4" idx="0"/>
          </p:cNvCxnSpPr>
          <p:nvPr/>
        </p:nvCxnSpPr>
        <p:spPr bwMode="auto">
          <a:xfrm rot="10800000" flipV="1">
            <a:off x="1860207" y="2238313"/>
            <a:ext cx="1044598" cy="493623"/>
          </a:xfrm>
          <a:prstGeom prst="bentConnector2">
            <a:avLst/>
          </a:prstGeom>
          <a:ln>
            <a:solidFill>
              <a:schemeClr val="accent6"/>
            </a:solidFill>
            <a:headEnd/>
            <a:tailEnd type="triangle" w="med" len="med"/>
          </a:ln>
        </p:spPr>
        <p:style>
          <a:lnRef idx="2">
            <a:schemeClr val="accent1"/>
          </a:lnRef>
          <a:fillRef idx="0">
            <a:schemeClr val="accent1"/>
          </a:fillRef>
          <a:effectRef idx="1">
            <a:schemeClr val="accent1"/>
          </a:effectRef>
          <a:fontRef idx="minor">
            <a:schemeClr val="tx1"/>
          </a:fontRef>
        </p:style>
      </p:cxnSp>
      <p:cxnSp>
        <p:nvCxnSpPr>
          <p:cNvPr id="18" name="75 Conector angular"/>
          <p:cNvCxnSpPr>
            <a:cxnSpLocks noChangeShapeType="1"/>
            <a:stCxn id="14" idx="3"/>
            <a:endCxn id="5" idx="0"/>
          </p:cNvCxnSpPr>
          <p:nvPr/>
        </p:nvCxnSpPr>
        <p:spPr bwMode="auto">
          <a:xfrm>
            <a:off x="9222897" y="2238314"/>
            <a:ext cx="1107713" cy="493623"/>
          </a:xfrm>
          <a:prstGeom prst="bentConnector2">
            <a:avLst/>
          </a:prstGeom>
          <a:ln>
            <a:solidFill>
              <a:schemeClr val="accent6"/>
            </a:solidFill>
            <a:headEnd/>
            <a:tailEnd type="triangle" w="med" len="med"/>
          </a:ln>
        </p:spPr>
        <p:style>
          <a:lnRef idx="2">
            <a:schemeClr val="accent1"/>
          </a:lnRef>
          <a:fillRef idx="0">
            <a:schemeClr val="accent1"/>
          </a:fillRef>
          <a:effectRef idx="1">
            <a:schemeClr val="accent1"/>
          </a:effectRef>
          <a:fontRef idx="minor">
            <a:schemeClr val="tx1"/>
          </a:fontRef>
        </p:style>
      </p:cxnSp>
      <p:cxnSp>
        <p:nvCxnSpPr>
          <p:cNvPr id="19" name="76 Conector angular"/>
          <p:cNvCxnSpPr>
            <a:cxnSpLocks noChangeShapeType="1"/>
            <a:stCxn id="4" idx="3"/>
            <a:endCxn id="6" idx="0"/>
          </p:cNvCxnSpPr>
          <p:nvPr/>
        </p:nvCxnSpPr>
        <p:spPr bwMode="auto">
          <a:xfrm>
            <a:off x="3451407" y="3024325"/>
            <a:ext cx="2645068" cy="210678"/>
          </a:xfrm>
          <a:prstGeom prst="bentConnector2">
            <a:avLst/>
          </a:prstGeom>
          <a:ln>
            <a:solidFill>
              <a:schemeClr val="accent6"/>
            </a:solidFill>
            <a:headEnd/>
            <a:tailEnd type="triangle" w="med" len="med"/>
          </a:ln>
        </p:spPr>
        <p:style>
          <a:lnRef idx="2">
            <a:schemeClr val="accent1"/>
          </a:lnRef>
          <a:fillRef idx="0">
            <a:schemeClr val="accent1"/>
          </a:fillRef>
          <a:effectRef idx="1">
            <a:schemeClr val="accent1"/>
          </a:effectRef>
          <a:fontRef idx="minor">
            <a:schemeClr val="tx1"/>
          </a:fontRef>
        </p:style>
      </p:cxnSp>
      <p:cxnSp>
        <p:nvCxnSpPr>
          <p:cNvPr id="20" name="77 Conector angular"/>
          <p:cNvCxnSpPr>
            <a:cxnSpLocks noChangeShapeType="1"/>
            <a:stCxn id="5" idx="1"/>
            <a:endCxn id="6" idx="0"/>
          </p:cNvCxnSpPr>
          <p:nvPr/>
        </p:nvCxnSpPr>
        <p:spPr bwMode="auto">
          <a:xfrm rot="10800000" flipV="1">
            <a:off x="6096476" y="3024325"/>
            <a:ext cx="2643363" cy="210678"/>
          </a:xfrm>
          <a:prstGeom prst="bentConnector2">
            <a:avLst/>
          </a:prstGeom>
          <a:ln>
            <a:solidFill>
              <a:schemeClr val="accent6"/>
            </a:solidFill>
            <a:headEnd/>
            <a:tailEnd type="triangle" w="med" len="med"/>
          </a:ln>
        </p:spPr>
        <p:style>
          <a:lnRef idx="2">
            <a:schemeClr val="accent1"/>
          </a:lnRef>
          <a:fillRef idx="0">
            <a:schemeClr val="accent1"/>
          </a:fillRef>
          <a:effectRef idx="1">
            <a:schemeClr val="accent1"/>
          </a:effectRef>
          <a:fontRef idx="minor">
            <a:schemeClr val="tx1"/>
          </a:fontRef>
        </p:style>
      </p:cxnSp>
      <p:cxnSp>
        <p:nvCxnSpPr>
          <p:cNvPr id="21" name="80 Conector angular"/>
          <p:cNvCxnSpPr>
            <a:cxnSpLocks noChangeShapeType="1"/>
            <a:endCxn id="8" idx="0"/>
          </p:cNvCxnSpPr>
          <p:nvPr/>
        </p:nvCxnSpPr>
        <p:spPr bwMode="auto">
          <a:xfrm>
            <a:off x="7501940" y="4804923"/>
            <a:ext cx="2486717" cy="944448"/>
          </a:xfrm>
          <a:prstGeom prst="bentConnector2">
            <a:avLst/>
          </a:prstGeom>
          <a:ln>
            <a:solidFill>
              <a:schemeClr val="accent6"/>
            </a:solidFill>
            <a:headEnd/>
            <a:tailEnd type="triangle" w="med" len="med"/>
          </a:ln>
        </p:spPr>
        <p:style>
          <a:lnRef idx="2">
            <a:schemeClr val="accent1"/>
          </a:lnRef>
          <a:fillRef idx="0">
            <a:schemeClr val="accent1"/>
          </a:fillRef>
          <a:effectRef idx="1">
            <a:schemeClr val="accent1"/>
          </a:effectRef>
          <a:fontRef idx="minor">
            <a:schemeClr val="tx1"/>
          </a:fontRef>
        </p:style>
      </p:cxnSp>
      <p:cxnSp>
        <p:nvCxnSpPr>
          <p:cNvPr id="22" name="81 Conector angular"/>
          <p:cNvCxnSpPr>
            <a:cxnSpLocks noChangeShapeType="1"/>
            <a:stCxn id="10" idx="1"/>
            <a:endCxn id="9" idx="0"/>
          </p:cNvCxnSpPr>
          <p:nvPr/>
        </p:nvCxnSpPr>
        <p:spPr bwMode="auto">
          <a:xfrm rot="10800000" flipV="1">
            <a:off x="2665705" y="4763314"/>
            <a:ext cx="2052708" cy="194191"/>
          </a:xfrm>
          <a:prstGeom prst="bentConnector2">
            <a:avLst/>
          </a:prstGeom>
          <a:ln>
            <a:solidFill>
              <a:schemeClr val="accent6"/>
            </a:solidFill>
            <a:headEnd/>
            <a:tailEnd type="triangle" w="med" len="med"/>
          </a:ln>
        </p:spPr>
        <p:style>
          <a:lnRef idx="2">
            <a:schemeClr val="accent1"/>
          </a:lnRef>
          <a:fillRef idx="0">
            <a:schemeClr val="accent1"/>
          </a:fillRef>
          <a:effectRef idx="1">
            <a:schemeClr val="accent1"/>
          </a:effectRef>
          <a:fontRef idx="minor">
            <a:schemeClr val="tx1"/>
          </a:fontRef>
        </p:style>
      </p:cxnSp>
      <p:cxnSp>
        <p:nvCxnSpPr>
          <p:cNvPr id="23" name="82 Conector angular"/>
          <p:cNvCxnSpPr>
            <a:cxnSpLocks noChangeShapeType="1"/>
            <a:stCxn id="9" idx="2"/>
            <a:endCxn id="15" idx="0"/>
          </p:cNvCxnSpPr>
          <p:nvPr/>
        </p:nvCxnSpPr>
        <p:spPr bwMode="auto">
          <a:xfrm rot="5400000">
            <a:off x="2438813" y="5522480"/>
            <a:ext cx="453312" cy="472"/>
          </a:xfrm>
          <a:prstGeom prst="bentConnector3">
            <a:avLst>
              <a:gd name="adj1" fmla="val 50000"/>
            </a:avLst>
          </a:prstGeom>
          <a:ln>
            <a:solidFill>
              <a:schemeClr val="accent6"/>
            </a:solidFill>
            <a:headEnd/>
            <a:tailEnd type="triangle" w="med" len="med"/>
          </a:ln>
        </p:spPr>
        <p:style>
          <a:lnRef idx="2">
            <a:schemeClr val="accent1"/>
          </a:lnRef>
          <a:fillRef idx="0">
            <a:schemeClr val="accent1"/>
          </a:fillRef>
          <a:effectRef idx="1">
            <a:schemeClr val="accent1"/>
          </a:effectRef>
          <a:fontRef idx="minor">
            <a:schemeClr val="tx1"/>
          </a:fontRef>
        </p:style>
      </p:cxnSp>
      <p:cxnSp>
        <p:nvCxnSpPr>
          <p:cNvPr id="24" name="29 Conector recto de flecha"/>
          <p:cNvCxnSpPr>
            <a:cxnSpLocks noChangeShapeType="1"/>
            <a:stCxn id="6" idx="2"/>
            <a:endCxn id="7" idx="0"/>
          </p:cNvCxnSpPr>
          <p:nvPr/>
        </p:nvCxnSpPr>
        <p:spPr bwMode="auto">
          <a:xfrm flipH="1">
            <a:off x="6096000" y="3573557"/>
            <a:ext cx="475" cy="342265"/>
          </a:xfrm>
          <a:prstGeom prst="straightConnector1">
            <a:avLst/>
          </a:prstGeom>
          <a:ln>
            <a:headEnd/>
            <a:tailEnd type="triangle" w="med" len="med"/>
          </a:ln>
        </p:spPr>
        <p:style>
          <a:lnRef idx="2">
            <a:schemeClr val="accent1"/>
          </a:lnRef>
          <a:fillRef idx="0">
            <a:schemeClr val="accent1"/>
          </a:fillRef>
          <a:effectRef idx="1">
            <a:schemeClr val="accent1"/>
          </a:effectRef>
          <a:fontRef idx="minor">
            <a:schemeClr val="tx1"/>
          </a:fontRef>
        </p:style>
      </p:cxnSp>
      <p:cxnSp>
        <p:nvCxnSpPr>
          <p:cNvPr id="25" name="59395 Conector recto de flecha"/>
          <p:cNvCxnSpPr>
            <a:cxnSpLocks noChangeShapeType="1"/>
            <a:stCxn id="13" idx="2"/>
            <a:endCxn id="14" idx="0"/>
          </p:cNvCxnSpPr>
          <p:nvPr/>
        </p:nvCxnSpPr>
        <p:spPr bwMode="auto">
          <a:xfrm>
            <a:off x="6047886" y="1798023"/>
            <a:ext cx="15965" cy="271014"/>
          </a:xfrm>
          <a:prstGeom prst="straightConnector1">
            <a:avLst/>
          </a:prstGeom>
          <a:ln>
            <a:solidFill>
              <a:schemeClr val="accent6"/>
            </a:solidFill>
            <a:headEnd/>
            <a:tailEnd type="triangle" w="med" len="med"/>
          </a:ln>
        </p:spPr>
        <p:style>
          <a:lnRef idx="2">
            <a:schemeClr val="accent1"/>
          </a:lnRef>
          <a:fillRef idx="0">
            <a:schemeClr val="accent1"/>
          </a:fillRef>
          <a:effectRef idx="1">
            <a:schemeClr val="accent1"/>
          </a:effectRef>
          <a:fontRef idx="minor">
            <a:schemeClr val="tx1"/>
          </a:fontRef>
        </p:style>
      </p:cxnSp>
      <p:cxnSp>
        <p:nvCxnSpPr>
          <p:cNvPr id="26" name="29 Conector recto de flecha"/>
          <p:cNvCxnSpPr>
            <a:cxnSpLocks noChangeShapeType="1"/>
            <a:stCxn id="7" idx="2"/>
            <a:endCxn id="10" idx="0"/>
          </p:cNvCxnSpPr>
          <p:nvPr/>
        </p:nvCxnSpPr>
        <p:spPr bwMode="auto">
          <a:xfrm>
            <a:off x="6096000" y="4254376"/>
            <a:ext cx="2" cy="246043"/>
          </a:xfrm>
          <a:prstGeom prst="straightConnector1">
            <a:avLst/>
          </a:prstGeom>
          <a:ln>
            <a:headEnd/>
            <a:tailEnd type="triangle" w="med" len="med"/>
          </a:ln>
        </p:spPr>
        <p:style>
          <a:lnRef idx="2">
            <a:schemeClr val="accent1"/>
          </a:lnRef>
          <a:fillRef idx="0">
            <a:schemeClr val="accent1"/>
          </a:fillRef>
          <a:effectRef idx="1">
            <a:schemeClr val="accent1"/>
          </a:effectRef>
          <a:fontRef idx="minor">
            <a:schemeClr val="tx1"/>
          </a:fontRef>
        </p:style>
      </p:cxnSp>
      <p:cxnSp>
        <p:nvCxnSpPr>
          <p:cNvPr id="27" name="29 Conector recto de flecha"/>
          <p:cNvCxnSpPr>
            <a:cxnSpLocks noChangeShapeType="1"/>
            <a:stCxn id="15" idx="3"/>
            <a:endCxn id="8" idx="1"/>
          </p:cNvCxnSpPr>
          <p:nvPr/>
        </p:nvCxnSpPr>
        <p:spPr bwMode="auto">
          <a:xfrm flipV="1">
            <a:off x="4024301" y="5918648"/>
            <a:ext cx="5069006" cy="1"/>
          </a:xfrm>
          <a:prstGeom prst="straightConnector1">
            <a:avLst/>
          </a:prstGeom>
          <a:ln>
            <a:solidFill>
              <a:schemeClr val="accent6"/>
            </a:solidFill>
            <a:headEnd/>
            <a:tailEnd type="triangle" w="med" len="med"/>
          </a:ln>
        </p:spPr>
        <p:style>
          <a:lnRef idx="2">
            <a:schemeClr val="accent1"/>
          </a:lnRef>
          <a:fillRef idx="0">
            <a:schemeClr val="accent1"/>
          </a:fillRef>
          <a:effectRef idx="1">
            <a:schemeClr val="accent1"/>
          </a:effectRef>
          <a:fontRef idx="minor">
            <a:schemeClr val="tx1"/>
          </a:fontRef>
        </p:style>
      </p:cxnSp>
      <p:cxnSp>
        <p:nvCxnSpPr>
          <p:cNvPr id="28" name="29 Conector recto de flecha"/>
          <p:cNvCxnSpPr>
            <a:cxnSpLocks noChangeShapeType="1"/>
            <a:endCxn id="13" idx="1"/>
          </p:cNvCxnSpPr>
          <p:nvPr/>
        </p:nvCxnSpPr>
        <p:spPr bwMode="auto">
          <a:xfrm flipV="1">
            <a:off x="2251075" y="1628746"/>
            <a:ext cx="839460" cy="15388"/>
          </a:xfrm>
          <a:prstGeom prst="straightConnector1">
            <a:avLst/>
          </a:prstGeom>
          <a:ln>
            <a:solidFill>
              <a:schemeClr val="accent6"/>
            </a:solidFill>
            <a:headEn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5336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5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0000" y="256478"/>
            <a:ext cx="11592000" cy="6263592"/>
          </a:xfrm>
          <a:prstGeom prst="rect">
            <a:avLst/>
          </a:prstGeom>
        </p:spPr>
      </p:pic>
      <p:sp>
        <p:nvSpPr>
          <p:cNvPr id="3" name="Título 2"/>
          <p:cNvSpPr>
            <a:spLocks noGrp="1"/>
          </p:cNvSpPr>
          <p:nvPr>
            <p:ph type="title"/>
          </p:nvPr>
        </p:nvSpPr>
        <p:spPr>
          <a:xfrm>
            <a:off x="337457" y="286469"/>
            <a:ext cx="10972800" cy="700868"/>
          </a:xfrm>
        </p:spPr>
        <p:txBody>
          <a:bodyPr/>
          <a:lstStyle/>
          <a:p>
            <a:r>
              <a:rPr lang="es-CL" sz="3200" dirty="0" smtClean="0">
                <a:solidFill>
                  <a:schemeClr val="bg1"/>
                </a:solidFill>
              </a:rPr>
              <a:t>AGUAS ANDINAS</a:t>
            </a:r>
            <a:endParaRPr lang="es-CL" sz="3200" dirty="0">
              <a:solidFill>
                <a:schemeClr val="bg1"/>
              </a:solidFill>
            </a:endParaRPr>
          </a:p>
        </p:txBody>
      </p:sp>
      <p:sp>
        <p:nvSpPr>
          <p:cNvPr id="35" name="Oval 15"/>
          <p:cNvSpPr>
            <a:spLocks noChangeArrowheads="1"/>
          </p:cNvSpPr>
          <p:nvPr/>
        </p:nvSpPr>
        <p:spPr bwMode="auto">
          <a:xfrm>
            <a:off x="10038950" y="1381726"/>
            <a:ext cx="747904" cy="747904"/>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Oval 15"/>
          <p:cNvSpPr>
            <a:spLocks noChangeArrowheads="1"/>
          </p:cNvSpPr>
          <p:nvPr/>
        </p:nvSpPr>
        <p:spPr bwMode="auto">
          <a:xfrm>
            <a:off x="3558630" y="1381726"/>
            <a:ext cx="747904" cy="747904"/>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Oval 3"/>
          <p:cNvSpPr/>
          <p:nvPr/>
        </p:nvSpPr>
        <p:spPr>
          <a:xfrm>
            <a:off x="9332780" y="1136328"/>
            <a:ext cx="2160240" cy="2160240"/>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7"/>
          <p:cNvSpPr/>
          <p:nvPr/>
        </p:nvSpPr>
        <p:spPr>
          <a:xfrm>
            <a:off x="5018531" y="1129701"/>
            <a:ext cx="2160240" cy="2160240"/>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5"/>
          <p:cNvSpPr/>
          <p:nvPr/>
        </p:nvSpPr>
        <p:spPr>
          <a:xfrm>
            <a:off x="2859221" y="1129701"/>
            <a:ext cx="2160240" cy="2160240"/>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3"/>
          <p:cNvSpPr/>
          <p:nvPr/>
        </p:nvSpPr>
        <p:spPr>
          <a:xfrm>
            <a:off x="698981" y="1129701"/>
            <a:ext cx="2160240" cy="2160240"/>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c 4"/>
          <p:cNvSpPr/>
          <p:nvPr/>
        </p:nvSpPr>
        <p:spPr>
          <a:xfrm>
            <a:off x="700109" y="1130829"/>
            <a:ext cx="2157984" cy="2157984"/>
          </a:xfrm>
          <a:prstGeom prst="arc">
            <a:avLst>
              <a:gd name="adj1" fmla="val 10766207"/>
              <a:gd name="adj2" fmla="val 0"/>
            </a:avLst>
          </a:prstGeom>
          <a:ln w="6985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6"/>
          <p:cNvSpPr/>
          <p:nvPr/>
        </p:nvSpPr>
        <p:spPr>
          <a:xfrm rot="10800000">
            <a:off x="2860349" y="1130829"/>
            <a:ext cx="2157984" cy="2157984"/>
          </a:xfrm>
          <a:prstGeom prst="arc">
            <a:avLst>
              <a:gd name="adj1" fmla="val 10766207"/>
              <a:gd name="adj2" fmla="val 0"/>
            </a:avLst>
          </a:prstGeom>
          <a:ln w="6985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9"/>
          <p:cNvSpPr/>
          <p:nvPr/>
        </p:nvSpPr>
        <p:spPr>
          <a:xfrm>
            <a:off x="7178771" y="1124205"/>
            <a:ext cx="2160240" cy="2160240"/>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c 10"/>
          <p:cNvSpPr/>
          <p:nvPr/>
        </p:nvSpPr>
        <p:spPr>
          <a:xfrm rot="10800000">
            <a:off x="7179899" y="1130829"/>
            <a:ext cx="2157984" cy="2157984"/>
          </a:xfrm>
          <a:prstGeom prst="arc">
            <a:avLst>
              <a:gd name="adj1" fmla="val 10766207"/>
              <a:gd name="adj2" fmla="val 0"/>
            </a:avLst>
          </a:prstGeom>
          <a:ln w="69850" cap="rnd">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8"/>
          <p:cNvSpPr/>
          <p:nvPr/>
        </p:nvSpPr>
        <p:spPr>
          <a:xfrm>
            <a:off x="5019659" y="1130829"/>
            <a:ext cx="2157984" cy="2157984"/>
          </a:xfrm>
          <a:prstGeom prst="arc">
            <a:avLst>
              <a:gd name="adj1" fmla="val 10766207"/>
              <a:gd name="adj2" fmla="val 0"/>
            </a:avLst>
          </a:prstGeom>
          <a:ln w="6985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8"/>
          <p:cNvSpPr>
            <a:spLocks noChangeArrowheads="1"/>
          </p:cNvSpPr>
          <p:nvPr/>
        </p:nvSpPr>
        <p:spPr bwMode="auto">
          <a:xfrm>
            <a:off x="7884937" y="1381726"/>
            <a:ext cx="747904" cy="747904"/>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Oval 15"/>
          <p:cNvSpPr>
            <a:spLocks noChangeArrowheads="1"/>
          </p:cNvSpPr>
          <p:nvPr/>
        </p:nvSpPr>
        <p:spPr bwMode="auto">
          <a:xfrm>
            <a:off x="1405151" y="1381726"/>
            <a:ext cx="747904" cy="747904"/>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Rectangle 32"/>
          <p:cNvSpPr/>
          <p:nvPr/>
        </p:nvSpPr>
        <p:spPr>
          <a:xfrm>
            <a:off x="700109" y="2263245"/>
            <a:ext cx="2157984" cy="523220"/>
          </a:xfrm>
          <a:prstGeom prst="rect">
            <a:avLst/>
          </a:prstGeom>
        </p:spPr>
        <p:txBody>
          <a:bodyPr wrap="square">
            <a:spAutoFit/>
          </a:bodyPr>
          <a:lstStyle/>
          <a:p>
            <a:pPr algn="ctr"/>
            <a:r>
              <a:rPr lang="en-US" sz="1400" dirty="0" smtClean="0">
                <a:solidFill>
                  <a:schemeClr val="bg1"/>
                </a:solidFill>
              </a:rPr>
              <a:t>La </a:t>
            </a:r>
            <a:r>
              <a:rPr lang="en-US" sz="1400" dirty="0" err="1" smtClean="0">
                <a:solidFill>
                  <a:schemeClr val="bg1"/>
                </a:solidFill>
              </a:rPr>
              <a:t>empresa</a:t>
            </a:r>
            <a:r>
              <a:rPr lang="en-US" sz="1400" dirty="0" smtClean="0">
                <a:solidFill>
                  <a:schemeClr val="bg1"/>
                </a:solidFill>
              </a:rPr>
              <a:t> sanitaria </a:t>
            </a:r>
            <a:r>
              <a:rPr lang="en-US" sz="1400" dirty="0" err="1" smtClean="0">
                <a:solidFill>
                  <a:schemeClr val="bg1"/>
                </a:solidFill>
              </a:rPr>
              <a:t>más</a:t>
            </a:r>
            <a:r>
              <a:rPr lang="en-US" sz="1400" dirty="0" smtClean="0">
                <a:solidFill>
                  <a:schemeClr val="bg1"/>
                </a:solidFill>
              </a:rPr>
              <a:t> </a:t>
            </a:r>
            <a:r>
              <a:rPr lang="en-US" sz="1400" dirty="0" err="1" smtClean="0">
                <a:solidFill>
                  <a:schemeClr val="bg1"/>
                </a:solidFill>
              </a:rPr>
              <a:t>grande</a:t>
            </a:r>
            <a:r>
              <a:rPr lang="en-US" sz="1400" dirty="0" smtClean="0">
                <a:solidFill>
                  <a:schemeClr val="bg1"/>
                </a:solidFill>
              </a:rPr>
              <a:t> de Chile</a:t>
            </a:r>
            <a:endParaRPr lang="en-US" sz="1400" dirty="0">
              <a:solidFill>
                <a:schemeClr val="bg1"/>
              </a:solidFill>
            </a:endParaRPr>
          </a:p>
        </p:txBody>
      </p:sp>
      <p:sp>
        <p:nvSpPr>
          <p:cNvPr id="26" name="Rectangle 35"/>
          <p:cNvSpPr/>
          <p:nvPr/>
        </p:nvSpPr>
        <p:spPr>
          <a:xfrm>
            <a:off x="2833370" y="2263245"/>
            <a:ext cx="2157984" cy="738664"/>
          </a:xfrm>
          <a:prstGeom prst="rect">
            <a:avLst/>
          </a:prstGeom>
        </p:spPr>
        <p:txBody>
          <a:bodyPr wrap="square">
            <a:spAutoFit/>
          </a:bodyPr>
          <a:lstStyle/>
          <a:p>
            <a:pPr algn="ctr"/>
            <a:r>
              <a:rPr lang="en-US" sz="1400" dirty="0">
                <a:solidFill>
                  <a:schemeClr val="bg1"/>
                </a:solidFill>
              </a:rPr>
              <a:t>100% de </a:t>
            </a:r>
            <a:r>
              <a:rPr lang="en-US" sz="1400" dirty="0" err="1">
                <a:solidFill>
                  <a:schemeClr val="bg1"/>
                </a:solidFill>
              </a:rPr>
              <a:t>cobertura</a:t>
            </a:r>
            <a:r>
              <a:rPr lang="en-US" sz="1400" dirty="0">
                <a:solidFill>
                  <a:schemeClr val="bg1"/>
                </a:solidFill>
              </a:rPr>
              <a:t> </a:t>
            </a:r>
            <a:r>
              <a:rPr lang="en-US" sz="1400" dirty="0" err="1">
                <a:solidFill>
                  <a:schemeClr val="bg1"/>
                </a:solidFill>
              </a:rPr>
              <a:t>en</a:t>
            </a:r>
            <a:r>
              <a:rPr lang="en-US" sz="1400" dirty="0">
                <a:solidFill>
                  <a:schemeClr val="bg1"/>
                </a:solidFill>
              </a:rPr>
              <a:t> </a:t>
            </a:r>
            <a:r>
              <a:rPr lang="en-US" sz="1400" dirty="0" err="1">
                <a:solidFill>
                  <a:schemeClr val="bg1"/>
                </a:solidFill>
              </a:rPr>
              <a:t>agua</a:t>
            </a:r>
            <a:r>
              <a:rPr lang="en-US" sz="1400" dirty="0">
                <a:solidFill>
                  <a:schemeClr val="bg1"/>
                </a:solidFill>
              </a:rPr>
              <a:t> potable y </a:t>
            </a:r>
            <a:r>
              <a:rPr lang="en-US" sz="1400" dirty="0" err="1">
                <a:solidFill>
                  <a:schemeClr val="bg1"/>
                </a:solidFill>
              </a:rPr>
              <a:t>aguas</a:t>
            </a:r>
            <a:r>
              <a:rPr lang="en-US" sz="1400" dirty="0">
                <a:solidFill>
                  <a:schemeClr val="bg1"/>
                </a:solidFill>
              </a:rPr>
              <a:t> </a:t>
            </a:r>
            <a:r>
              <a:rPr lang="en-US" sz="1400" dirty="0" err="1">
                <a:solidFill>
                  <a:schemeClr val="bg1"/>
                </a:solidFill>
              </a:rPr>
              <a:t>servidas</a:t>
            </a:r>
            <a:endParaRPr lang="en-US" sz="1400" dirty="0">
              <a:solidFill>
                <a:schemeClr val="bg1"/>
              </a:solidFill>
            </a:endParaRPr>
          </a:p>
        </p:txBody>
      </p:sp>
      <p:sp>
        <p:nvSpPr>
          <p:cNvPr id="27" name="Rectangle 36"/>
          <p:cNvSpPr/>
          <p:nvPr/>
        </p:nvSpPr>
        <p:spPr>
          <a:xfrm>
            <a:off x="5017127" y="2263245"/>
            <a:ext cx="2157984" cy="954107"/>
          </a:xfrm>
          <a:prstGeom prst="rect">
            <a:avLst/>
          </a:prstGeom>
        </p:spPr>
        <p:txBody>
          <a:bodyPr wrap="square">
            <a:spAutoFit/>
          </a:bodyPr>
          <a:lstStyle/>
          <a:p>
            <a:pPr algn="ctr"/>
            <a:r>
              <a:rPr lang="es-CL" sz="1400" dirty="0">
                <a:solidFill>
                  <a:schemeClr val="bg1"/>
                </a:solidFill>
              </a:rPr>
              <a:t>2.213.869 clientes</a:t>
            </a:r>
          </a:p>
          <a:p>
            <a:pPr algn="ctr"/>
            <a:r>
              <a:rPr lang="es-CL" sz="1400" dirty="0">
                <a:solidFill>
                  <a:schemeClr val="bg1"/>
                </a:solidFill>
              </a:rPr>
              <a:t>Representando el</a:t>
            </a:r>
          </a:p>
          <a:p>
            <a:pPr algn="ctr"/>
            <a:r>
              <a:rPr lang="es-CL" sz="1400" dirty="0">
                <a:solidFill>
                  <a:schemeClr val="bg1"/>
                </a:solidFill>
              </a:rPr>
              <a:t>43% de clientes de la industria</a:t>
            </a:r>
            <a:endParaRPr lang="en-US" sz="1400" dirty="0">
              <a:solidFill>
                <a:schemeClr val="bg1"/>
              </a:solidFill>
            </a:endParaRPr>
          </a:p>
        </p:txBody>
      </p:sp>
      <p:sp>
        <p:nvSpPr>
          <p:cNvPr id="28" name="Rectangle 37"/>
          <p:cNvSpPr/>
          <p:nvPr/>
        </p:nvSpPr>
        <p:spPr>
          <a:xfrm>
            <a:off x="7150388" y="2263245"/>
            <a:ext cx="2157984" cy="738664"/>
          </a:xfrm>
          <a:prstGeom prst="rect">
            <a:avLst/>
          </a:prstGeom>
        </p:spPr>
        <p:txBody>
          <a:bodyPr wrap="square">
            <a:spAutoFit/>
          </a:bodyPr>
          <a:lstStyle/>
          <a:p>
            <a:pPr algn="ctr"/>
            <a:r>
              <a:rPr lang="es-CL" sz="1400" dirty="0">
                <a:solidFill>
                  <a:schemeClr val="bg1"/>
                </a:solidFill>
              </a:rPr>
              <a:t>50% de la facturación de agua potable de la industria</a:t>
            </a:r>
            <a:endParaRPr lang="en-US" sz="1400" dirty="0">
              <a:solidFill>
                <a:schemeClr val="bg1"/>
              </a:solidFill>
            </a:endParaRPr>
          </a:p>
        </p:txBody>
      </p:sp>
      <p:sp>
        <p:nvSpPr>
          <p:cNvPr id="31" name="Freeform 126"/>
          <p:cNvSpPr>
            <a:spLocks noEditPoints="1"/>
          </p:cNvSpPr>
          <p:nvPr/>
        </p:nvSpPr>
        <p:spPr bwMode="auto">
          <a:xfrm>
            <a:off x="5845960" y="1489741"/>
            <a:ext cx="497166" cy="502890"/>
          </a:xfrm>
          <a:custGeom>
            <a:avLst/>
            <a:gdLst>
              <a:gd name="T0" fmla="*/ 703 w 703"/>
              <a:gd name="T1" fmla="*/ 393 h 711"/>
              <a:gd name="T2" fmla="*/ 696 w 703"/>
              <a:gd name="T3" fmla="*/ 325 h 711"/>
              <a:gd name="T4" fmla="*/ 596 w 703"/>
              <a:gd name="T5" fmla="*/ 218 h 711"/>
              <a:gd name="T6" fmla="*/ 555 w 703"/>
              <a:gd name="T7" fmla="*/ 158 h 711"/>
              <a:gd name="T8" fmla="*/ 555 w 703"/>
              <a:gd name="T9" fmla="*/ 246 h 711"/>
              <a:gd name="T10" fmla="*/ 644 w 703"/>
              <a:gd name="T11" fmla="*/ 325 h 711"/>
              <a:gd name="T12" fmla="*/ 420 w 703"/>
              <a:gd name="T13" fmla="*/ 257 h 711"/>
              <a:gd name="T14" fmla="*/ 400 w 703"/>
              <a:gd name="T15" fmla="*/ 206 h 711"/>
              <a:gd name="T16" fmla="*/ 355 w 703"/>
              <a:gd name="T17" fmla="*/ 0 h 711"/>
              <a:gd name="T18" fmla="*/ 305 w 703"/>
              <a:gd name="T19" fmla="*/ 202 h 711"/>
              <a:gd name="T20" fmla="*/ 285 w 703"/>
              <a:gd name="T21" fmla="*/ 257 h 711"/>
              <a:gd name="T22" fmla="*/ 7 w 703"/>
              <a:gd name="T23" fmla="*/ 325 h 711"/>
              <a:gd name="T24" fmla="*/ 0 w 703"/>
              <a:gd name="T25" fmla="*/ 393 h 711"/>
              <a:gd name="T26" fmla="*/ 0 w 703"/>
              <a:gd name="T27" fmla="*/ 395 h 711"/>
              <a:gd name="T28" fmla="*/ 1 w 703"/>
              <a:gd name="T29" fmla="*/ 397 h 711"/>
              <a:gd name="T30" fmla="*/ 68 w 703"/>
              <a:gd name="T31" fmla="*/ 518 h 711"/>
              <a:gd name="T32" fmla="*/ 142 w 703"/>
              <a:gd name="T33" fmla="*/ 704 h 711"/>
              <a:gd name="T34" fmla="*/ 156 w 703"/>
              <a:gd name="T35" fmla="*/ 704 h 711"/>
              <a:gd name="T36" fmla="*/ 548 w 703"/>
              <a:gd name="T37" fmla="*/ 454 h 711"/>
              <a:gd name="T38" fmla="*/ 555 w 703"/>
              <a:gd name="T39" fmla="*/ 711 h 711"/>
              <a:gd name="T40" fmla="*/ 562 w 703"/>
              <a:gd name="T41" fmla="*/ 518 h 711"/>
              <a:gd name="T42" fmla="*/ 642 w 703"/>
              <a:gd name="T43" fmla="*/ 515 h 711"/>
              <a:gd name="T44" fmla="*/ 702 w 703"/>
              <a:gd name="T45" fmla="*/ 396 h 711"/>
              <a:gd name="T46" fmla="*/ 703 w 703"/>
              <a:gd name="T47" fmla="*/ 395 h 711"/>
              <a:gd name="T48" fmla="*/ 525 w 703"/>
              <a:gd name="T49" fmla="*/ 202 h 711"/>
              <a:gd name="T50" fmla="*/ 585 w 703"/>
              <a:gd name="T51" fmla="*/ 202 h 711"/>
              <a:gd name="T52" fmla="*/ 275 w 703"/>
              <a:gd name="T53" fmla="*/ 106 h 711"/>
              <a:gd name="T54" fmla="*/ 435 w 703"/>
              <a:gd name="T55" fmla="*/ 106 h 711"/>
              <a:gd name="T56" fmla="*/ 389 w 703"/>
              <a:gd name="T57" fmla="*/ 197 h 711"/>
              <a:gd name="T58" fmla="*/ 275 w 703"/>
              <a:gd name="T59" fmla="*/ 106 h 711"/>
              <a:gd name="T60" fmla="*/ 318 w 703"/>
              <a:gd name="T61" fmla="*/ 258 h 711"/>
              <a:gd name="T62" fmla="*/ 355 w 703"/>
              <a:gd name="T63" fmla="*/ 220 h 711"/>
              <a:gd name="T64" fmla="*/ 387 w 703"/>
              <a:gd name="T65" fmla="*/ 258 h 711"/>
              <a:gd name="T66" fmla="*/ 523 w 703"/>
              <a:gd name="T67" fmla="*/ 325 h 711"/>
              <a:gd name="T68" fmla="*/ 288 w 703"/>
              <a:gd name="T69" fmla="*/ 271 h 711"/>
              <a:gd name="T70" fmla="*/ 689 w 703"/>
              <a:gd name="T71" fmla="*/ 339 h 711"/>
              <a:gd name="T72" fmla="*/ 14 w 703"/>
              <a:gd name="T73" fmla="*/ 386 h 711"/>
              <a:gd name="T74" fmla="*/ 631 w 703"/>
              <a:gd name="T75" fmla="*/ 504 h 711"/>
              <a:gd name="T76" fmla="*/ 562 w 703"/>
              <a:gd name="T77" fmla="*/ 447 h 711"/>
              <a:gd name="T78" fmla="*/ 149 w 703"/>
              <a:gd name="T79" fmla="*/ 440 h 711"/>
              <a:gd name="T80" fmla="*/ 142 w 703"/>
              <a:gd name="T81" fmla="*/ 504 h 711"/>
              <a:gd name="T82" fmla="*/ 19 w 703"/>
              <a:gd name="T83" fmla="*/ 400 h 711"/>
              <a:gd name="T84" fmla="*/ 631 w 703"/>
              <a:gd name="T85" fmla="*/ 504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3" h="711">
                <a:moveTo>
                  <a:pt x="703" y="395"/>
                </a:moveTo>
                <a:cubicBezTo>
                  <a:pt x="703" y="394"/>
                  <a:pt x="703" y="394"/>
                  <a:pt x="703" y="393"/>
                </a:cubicBezTo>
                <a:cubicBezTo>
                  <a:pt x="703" y="332"/>
                  <a:pt x="703" y="332"/>
                  <a:pt x="703" y="332"/>
                </a:cubicBezTo>
                <a:cubicBezTo>
                  <a:pt x="703" y="328"/>
                  <a:pt x="700" y="325"/>
                  <a:pt x="696" y="325"/>
                </a:cubicBezTo>
                <a:cubicBezTo>
                  <a:pt x="658" y="325"/>
                  <a:pt x="658" y="325"/>
                  <a:pt x="658" y="325"/>
                </a:cubicBezTo>
                <a:cubicBezTo>
                  <a:pt x="656" y="274"/>
                  <a:pt x="626" y="232"/>
                  <a:pt x="596" y="218"/>
                </a:cubicBezTo>
                <a:cubicBezTo>
                  <a:pt x="598" y="213"/>
                  <a:pt x="599" y="208"/>
                  <a:pt x="599" y="202"/>
                </a:cubicBezTo>
                <a:cubicBezTo>
                  <a:pt x="599" y="178"/>
                  <a:pt x="579" y="158"/>
                  <a:pt x="555" y="158"/>
                </a:cubicBezTo>
                <a:cubicBezTo>
                  <a:pt x="530" y="158"/>
                  <a:pt x="511" y="178"/>
                  <a:pt x="511" y="202"/>
                </a:cubicBezTo>
                <a:cubicBezTo>
                  <a:pt x="511" y="226"/>
                  <a:pt x="530" y="246"/>
                  <a:pt x="555" y="246"/>
                </a:cubicBezTo>
                <a:cubicBezTo>
                  <a:pt x="568" y="246"/>
                  <a:pt x="580" y="240"/>
                  <a:pt x="589" y="230"/>
                </a:cubicBezTo>
                <a:cubicBezTo>
                  <a:pt x="616" y="242"/>
                  <a:pt x="642" y="278"/>
                  <a:pt x="644" y="325"/>
                </a:cubicBezTo>
                <a:cubicBezTo>
                  <a:pt x="537" y="325"/>
                  <a:pt x="537" y="325"/>
                  <a:pt x="537" y="325"/>
                </a:cubicBezTo>
                <a:cubicBezTo>
                  <a:pt x="524" y="276"/>
                  <a:pt x="457" y="264"/>
                  <a:pt x="420" y="257"/>
                </a:cubicBezTo>
                <a:cubicBezTo>
                  <a:pt x="413" y="256"/>
                  <a:pt x="404" y="254"/>
                  <a:pt x="400" y="253"/>
                </a:cubicBezTo>
                <a:cubicBezTo>
                  <a:pt x="399" y="244"/>
                  <a:pt x="400" y="222"/>
                  <a:pt x="400" y="206"/>
                </a:cubicBezTo>
                <a:cubicBezTo>
                  <a:pt x="430" y="187"/>
                  <a:pt x="449" y="149"/>
                  <a:pt x="449" y="106"/>
                </a:cubicBezTo>
                <a:cubicBezTo>
                  <a:pt x="449" y="45"/>
                  <a:pt x="409" y="0"/>
                  <a:pt x="355" y="0"/>
                </a:cubicBezTo>
                <a:cubicBezTo>
                  <a:pt x="302" y="0"/>
                  <a:pt x="261" y="45"/>
                  <a:pt x="261" y="106"/>
                </a:cubicBezTo>
                <a:cubicBezTo>
                  <a:pt x="261" y="147"/>
                  <a:pt x="279" y="182"/>
                  <a:pt x="305" y="202"/>
                </a:cubicBezTo>
                <a:cubicBezTo>
                  <a:pt x="306" y="218"/>
                  <a:pt x="306" y="243"/>
                  <a:pt x="305" y="253"/>
                </a:cubicBezTo>
                <a:cubicBezTo>
                  <a:pt x="301" y="254"/>
                  <a:pt x="293" y="256"/>
                  <a:pt x="285" y="257"/>
                </a:cubicBezTo>
                <a:cubicBezTo>
                  <a:pt x="248" y="264"/>
                  <a:pt x="182" y="276"/>
                  <a:pt x="168" y="325"/>
                </a:cubicBezTo>
                <a:cubicBezTo>
                  <a:pt x="7" y="325"/>
                  <a:pt x="7" y="325"/>
                  <a:pt x="7" y="325"/>
                </a:cubicBezTo>
                <a:cubicBezTo>
                  <a:pt x="3" y="325"/>
                  <a:pt x="0" y="328"/>
                  <a:pt x="0" y="332"/>
                </a:cubicBezTo>
                <a:cubicBezTo>
                  <a:pt x="0" y="393"/>
                  <a:pt x="0" y="393"/>
                  <a:pt x="0" y="393"/>
                </a:cubicBezTo>
                <a:cubicBezTo>
                  <a:pt x="0" y="394"/>
                  <a:pt x="0" y="394"/>
                  <a:pt x="0" y="395"/>
                </a:cubicBezTo>
                <a:cubicBezTo>
                  <a:pt x="0" y="395"/>
                  <a:pt x="0" y="395"/>
                  <a:pt x="0" y="395"/>
                </a:cubicBezTo>
                <a:cubicBezTo>
                  <a:pt x="1" y="396"/>
                  <a:pt x="1" y="396"/>
                  <a:pt x="1" y="396"/>
                </a:cubicBezTo>
                <a:cubicBezTo>
                  <a:pt x="1" y="397"/>
                  <a:pt x="1" y="397"/>
                  <a:pt x="1" y="397"/>
                </a:cubicBezTo>
                <a:cubicBezTo>
                  <a:pt x="62" y="515"/>
                  <a:pt x="62" y="515"/>
                  <a:pt x="62" y="515"/>
                </a:cubicBezTo>
                <a:cubicBezTo>
                  <a:pt x="63" y="517"/>
                  <a:pt x="65" y="518"/>
                  <a:pt x="68" y="518"/>
                </a:cubicBezTo>
                <a:cubicBezTo>
                  <a:pt x="142" y="518"/>
                  <a:pt x="142" y="518"/>
                  <a:pt x="142" y="518"/>
                </a:cubicBezTo>
                <a:cubicBezTo>
                  <a:pt x="142" y="704"/>
                  <a:pt x="142" y="704"/>
                  <a:pt x="142" y="704"/>
                </a:cubicBezTo>
                <a:cubicBezTo>
                  <a:pt x="142" y="708"/>
                  <a:pt x="145" y="711"/>
                  <a:pt x="149" y="711"/>
                </a:cubicBezTo>
                <a:cubicBezTo>
                  <a:pt x="153" y="711"/>
                  <a:pt x="156" y="708"/>
                  <a:pt x="156" y="704"/>
                </a:cubicBezTo>
                <a:cubicBezTo>
                  <a:pt x="156" y="454"/>
                  <a:pt x="156" y="454"/>
                  <a:pt x="156" y="454"/>
                </a:cubicBezTo>
                <a:cubicBezTo>
                  <a:pt x="548" y="454"/>
                  <a:pt x="548" y="454"/>
                  <a:pt x="548" y="454"/>
                </a:cubicBezTo>
                <a:cubicBezTo>
                  <a:pt x="548" y="704"/>
                  <a:pt x="548" y="704"/>
                  <a:pt x="548" y="704"/>
                </a:cubicBezTo>
                <a:cubicBezTo>
                  <a:pt x="548" y="708"/>
                  <a:pt x="551" y="711"/>
                  <a:pt x="555" y="711"/>
                </a:cubicBezTo>
                <a:cubicBezTo>
                  <a:pt x="559" y="711"/>
                  <a:pt x="562" y="708"/>
                  <a:pt x="562" y="704"/>
                </a:cubicBezTo>
                <a:cubicBezTo>
                  <a:pt x="562" y="518"/>
                  <a:pt x="562" y="518"/>
                  <a:pt x="562" y="518"/>
                </a:cubicBezTo>
                <a:cubicBezTo>
                  <a:pt x="635" y="518"/>
                  <a:pt x="635" y="518"/>
                  <a:pt x="635" y="518"/>
                </a:cubicBezTo>
                <a:cubicBezTo>
                  <a:pt x="638" y="518"/>
                  <a:pt x="640" y="517"/>
                  <a:pt x="642" y="515"/>
                </a:cubicBezTo>
                <a:cubicBezTo>
                  <a:pt x="702" y="397"/>
                  <a:pt x="702" y="397"/>
                  <a:pt x="702" y="397"/>
                </a:cubicBezTo>
                <a:cubicBezTo>
                  <a:pt x="702" y="397"/>
                  <a:pt x="702" y="397"/>
                  <a:pt x="702" y="396"/>
                </a:cubicBezTo>
                <a:cubicBezTo>
                  <a:pt x="703" y="396"/>
                  <a:pt x="703" y="396"/>
                  <a:pt x="703" y="395"/>
                </a:cubicBezTo>
                <a:cubicBezTo>
                  <a:pt x="703" y="395"/>
                  <a:pt x="703" y="395"/>
                  <a:pt x="703" y="395"/>
                </a:cubicBezTo>
                <a:close/>
                <a:moveTo>
                  <a:pt x="555" y="232"/>
                </a:moveTo>
                <a:cubicBezTo>
                  <a:pt x="538" y="232"/>
                  <a:pt x="525" y="218"/>
                  <a:pt x="525" y="202"/>
                </a:cubicBezTo>
                <a:cubicBezTo>
                  <a:pt x="525" y="185"/>
                  <a:pt x="538" y="172"/>
                  <a:pt x="555" y="172"/>
                </a:cubicBezTo>
                <a:cubicBezTo>
                  <a:pt x="571" y="172"/>
                  <a:pt x="585" y="185"/>
                  <a:pt x="585" y="202"/>
                </a:cubicBezTo>
                <a:cubicBezTo>
                  <a:pt x="585" y="218"/>
                  <a:pt x="571" y="232"/>
                  <a:pt x="555" y="232"/>
                </a:cubicBezTo>
                <a:close/>
                <a:moveTo>
                  <a:pt x="275" y="106"/>
                </a:moveTo>
                <a:cubicBezTo>
                  <a:pt x="275" y="53"/>
                  <a:pt x="310" y="14"/>
                  <a:pt x="355" y="14"/>
                </a:cubicBezTo>
                <a:cubicBezTo>
                  <a:pt x="401" y="14"/>
                  <a:pt x="435" y="53"/>
                  <a:pt x="435" y="106"/>
                </a:cubicBezTo>
                <a:cubicBezTo>
                  <a:pt x="435" y="145"/>
                  <a:pt x="418" y="179"/>
                  <a:pt x="392" y="195"/>
                </a:cubicBezTo>
                <a:cubicBezTo>
                  <a:pt x="390" y="195"/>
                  <a:pt x="389" y="196"/>
                  <a:pt x="389" y="197"/>
                </a:cubicBezTo>
                <a:cubicBezTo>
                  <a:pt x="378" y="203"/>
                  <a:pt x="367" y="206"/>
                  <a:pt x="355" y="206"/>
                </a:cubicBezTo>
                <a:cubicBezTo>
                  <a:pt x="311" y="206"/>
                  <a:pt x="275" y="161"/>
                  <a:pt x="275" y="106"/>
                </a:cubicBezTo>
                <a:close/>
                <a:moveTo>
                  <a:pt x="288" y="271"/>
                </a:moveTo>
                <a:cubicBezTo>
                  <a:pt x="308" y="267"/>
                  <a:pt x="317" y="266"/>
                  <a:pt x="318" y="258"/>
                </a:cubicBezTo>
                <a:cubicBezTo>
                  <a:pt x="320" y="250"/>
                  <a:pt x="320" y="226"/>
                  <a:pt x="319" y="211"/>
                </a:cubicBezTo>
                <a:cubicBezTo>
                  <a:pt x="330" y="217"/>
                  <a:pt x="342" y="220"/>
                  <a:pt x="355" y="220"/>
                </a:cubicBezTo>
                <a:cubicBezTo>
                  <a:pt x="366" y="220"/>
                  <a:pt x="376" y="218"/>
                  <a:pt x="386" y="214"/>
                </a:cubicBezTo>
                <a:cubicBezTo>
                  <a:pt x="386" y="228"/>
                  <a:pt x="385" y="251"/>
                  <a:pt x="387" y="258"/>
                </a:cubicBezTo>
                <a:cubicBezTo>
                  <a:pt x="389" y="266"/>
                  <a:pt x="397" y="267"/>
                  <a:pt x="418" y="271"/>
                </a:cubicBezTo>
                <a:cubicBezTo>
                  <a:pt x="452" y="277"/>
                  <a:pt x="509" y="288"/>
                  <a:pt x="523" y="325"/>
                </a:cubicBezTo>
                <a:cubicBezTo>
                  <a:pt x="183" y="325"/>
                  <a:pt x="183" y="325"/>
                  <a:pt x="183" y="325"/>
                </a:cubicBezTo>
                <a:cubicBezTo>
                  <a:pt x="197" y="288"/>
                  <a:pt x="253" y="277"/>
                  <a:pt x="288" y="271"/>
                </a:cubicBezTo>
                <a:close/>
                <a:moveTo>
                  <a:pt x="14" y="339"/>
                </a:moveTo>
                <a:cubicBezTo>
                  <a:pt x="689" y="339"/>
                  <a:pt x="689" y="339"/>
                  <a:pt x="689" y="339"/>
                </a:cubicBezTo>
                <a:cubicBezTo>
                  <a:pt x="689" y="386"/>
                  <a:pt x="689" y="386"/>
                  <a:pt x="689" y="386"/>
                </a:cubicBezTo>
                <a:cubicBezTo>
                  <a:pt x="14" y="386"/>
                  <a:pt x="14" y="386"/>
                  <a:pt x="14" y="386"/>
                </a:cubicBezTo>
                <a:lnTo>
                  <a:pt x="14" y="339"/>
                </a:lnTo>
                <a:close/>
                <a:moveTo>
                  <a:pt x="631" y="504"/>
                </a:moveTo>
                <a:cubicBezTo>
                  <a:pt x="562" y="504"/>
                  <a:pt x="562" y="504"/>
                  <a:pt x="562" y="504"/>
                </a:cubicBezTo>
                <a:cubicBezTo>
                  <a:pt x="562" y="447"/>
                  <a:pt x="562" y="447"/>
                  <a:pt x="562" y="447"/>
                </a:cubicBezTo>
                <a:cubicBezTo>
                  <a:pt x="562" y="443"/>
                  <a:pt x="559" y="440"/>
                  <a:pt x="555" y="440"/>
                </a:cubicBezTo>
                <a:cubicBezTo>
                  <a:pt x="149" y="440"/>
                  <a:pt x="149" y="440"/>
                  <a:pt x="149" y="440"/>
                </a:cubicBezTo>
                <a:cubicBezTo>
                  <a:pt x="145" y="440"/>
                  <a:pt x="142" y="443"/>
                  <a:pt x="142" y="447"/>
                </a:cubicBezTo>
                <a:cubicBezTo>
                  <a:pt x="142" y="504"/>
                  <a:pt x="142" y="504"/>
                  <a:pt x="142" y="504"/>
                </a:cubicBezTo>
                <a:cubicBezTo>
                  <a:pt x="72" y="504"/>
                  <a:pt x="72" y="504"/>
                  <a:pt x="72" y="504"/>
                </a:cubicBezTo>
                <a:cubicBezTo>
                  <a:pt x="19" y="400"/>
                  <a:pt x="19" y="400"/>
                  <a:pt x="19" y="400"/>
                </a:cubicBezTo>
                <a:cubicBezTo>
                  <a:pt x="685" y="400"/>
                  <a:pt x="685" y="400"/>
                  <a:pt x="685" y="400"/>
                </a:cubicBezTo>
                <a:lnTo>
                  <a:pt x="631" y="50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Arc 4"/>
          <p:cNvSpPr/>
          <p:nvPr/>
        </p:nvSpPr>
        <p:spPr>
          <a:xfrm>
            <a:off x="9333908" y="1137456"/>
            <a:ext cx="2157984" cy="2157984"/>
          </a:xfrm>
          <a:prstGeom prst="arc">
            <a:avLst>
              <a:gd name="adj1" fmla="val 10766207"/>
              <a:gd name="adj2" fmla="val 0"/>
            </a:avLst>
          </a:prstGeom>
          <a:ln w="69850" cap="rnd">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2"/>
          <p:cNvSpPr/>
          <p:nvPr/>
        </p:nvSpPr>
        <p:spPr>
          <a:xfrm>
            <a:off x="9333908" y="2269872"/>
            <a:ext cx="2157984" cy="738664"/>
          </a:xfrm>
          <a:prstGeom prst="rect">
            <a:avLst/>
          </a:prstGeom>
        </p:spPr>
        <p:txBody>
          <a:bodyPr wrap="square">
            <a:spAutoFit/>
          </a:bodyPr>
          <a:lstStyle/>
          <a:p>
            <a:pPr algn="ctr"/>
            <a:r>
              <a:rPr lang="en-US" sz="1400" dirty="0">
                <a:solidFill>
                  <a:schemeClr val="bg1"/>
                </a:solidFill>
              </a:rPr>
              <a:t>Una de las </a:t>
            </a:r>
            <a:r>
              <a:rPr lang="en-US" sz="1400" dirty="0" err="1">
                <a:solidFill>
                  <a:schemeClr val="bg1"/>
                </a:solidFill>
              </a:rPr>
              <a:t>tarifas</a:t>
            </a:r>
            <a:r>
              <a:rPr lang="en-US" sz="1400" dirty="0">
                <a:solidFill>
                  <a:schemeClr val="bg1"/>
                </a:solidFill>
              </a:rPr>
              <a:t> </a:t>
            </a:r>
            <a:r>
              <a:rPr lang="en-US" sz="1400" dirty="0" err="1">
                <a:solidFill>
                  <a:schemeClr val="bg1"/>
                </a:solidFill>
              </a:rPr>
              <a:t>más</a:t>
            </a:r>
            <a:r>
              <a:rPr lang="en-US" sz="1400" dirty="0">
                <a:solidFill>
                  <a:schemeClr val="bg1"/>
                </a:solidFill>
              </a:rPr>
              <a:t> </a:t>
            </a:r>
            <a:r>
              <a:rPr lang="en-US" sz="1400" dirty="0" err="1">
                <a:solidFill>
                  <a:schemeClr val="bg1"/>
                </a:solidFill>
              </a:rPr>
              <a:t>bajas</a:t>
            </a:r>
            <a:r>
              <a:rPr lang="en-US" sz="1400" dirty="0">
                <a:solidFill>
                  <a:schemeClr val="bg1"/>
                </a:solidFill>
              </a:rPr>
              <a:t> de Chile y </a:t>
            </a:r>
            <a:r>
              <a:rPr lang="en-US" sz="1400" dirty="0" err="1">
                <a:solidFill>
                  <a:schemeClr val="bg1"/>
                </a:solidFill>
              </a:rPr>
              <a:t>países</a:t>
            </a:r>
            <a:r>
              <a:rPr lang="en-US" sz="1400" dirty="0">
                <a:solidFill>
                  <a:schemeClr val="bg1"/>
                </a:solidFill>
              </a:rPr>
              <a:t> OCDE</a:t>
            </a:r>
          </a:p>
        </p:txBody>
      </p:sp>
      <p:sp>
        <p:nvSpPr>
          <p:cNvPr id="41" name="Arc 6"/>
          <p:cNvSpPr/>
          <p:nvPr/>
        </p:nvSpPr>
        <p:spPr>
          <a:xfrm rot="10800000">
            <a:off x="7178771" y="1137652"/>
            <a:ext cx="2157984" cy="2157984"/>
          </a:xfrm>
          <a:prstGeom prst="arc">
            <a:avLst>
              <a:gd name="adj1" fmla="val 10766207"/>
              <a:gd name="adj2" fmla="val 0"/>
            </a:avLst>
          </a:prstGeom>
          <a:ln w="69850" cap="rnd">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Oval 18"/>
          <p:cNvSpPr>
            <a:spLocks noChangeArrowheads="1"/>
          </p:cNvSpPr>
          <p:nvPr/>
        </p:nvSpPr>
        <p:spPr bwMode="auto">
          <a:xfrm>
            <a:off x="5705430" y="1381726"/>
            <a:ext cx="747904" cy="747904"/>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pic>
        <p:nvPicPr>
          <p:cNvPr id="45" name="Imagen 4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2781" y="1485678"/>
            <a:ext cx="540000" cy="540000"/>
          </a:xfrm>
          <a:prstGeom prst="rect">
            <a:avLst/>
          </a:prstGeom>
        </p:spPr>
      </p:pic>
      <p:pic>
        <p:nvPicPr>
          <p:cNvPr id="46" name="Imagen 4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7737" y="1533763"/>
            <a:ext cx="540000" cy="540000"/>
          </a:xfrm>
          <a:prstGeom prst="rect">
            <a:avLst/>
          </a:prstGeom>
        </p:spPr>
      </p:pic>
      <p:pic>
        <p:nvPicPr>
          <p:cNvPr id="47" name="Imagen 4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5287" y="1492240"/>
            <a:ext cx="540000" cy="540000"/>
          </a:xfrm>
          <a:prstGeom prst="rect">
            <a:avLst/>
          </a:prstGeom>
        </p:spPr>
      </p:pic>
      <p:pic>
        <p:nvPicPr>
          <p:cNvPr id="48" name="Imagen 4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36890" y="1485838"/>
            <a:ext cx="540000" cy="540000"/>
          </a:xfrm>
          <a:prstGeom prst="rect">
            <a:avLst/>
          </a:prstGeom>
        </p:spPr>
      </p:pic>
      <p:pic>
        <p:nvPicPr>
          <p:cNvPr id="49" name="Imagen 4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48530" y="1445597"/>
            <a:ext cx="540000" cy="540000"/>
          </a:xfrm>
          <a:prstGeom prst="rect">
            <a:avLst/>
          </a:prstGeom>
        </p:spPr>
      </p:pic>
      <p:graphicFrame>
        <p:nvGraphicFramePr>
          <p:cNvPr id="50" name="Gráfico 49"/>
          <p:cNvGraphicFramePr/>
          <p:nvPr>
            <p:extLst>
              <p:ext uri="{D42A27DB-BD31-4B8C-83A1-F6EECF244321}">
                <p14:modId xmlns:p14="http://schemas.microsoft.com/office/powerpoint/2010/main" val="1287624548"/>
              </p:ext>
            </p:extLst>
          </p:nvPr>
        </p:nvGraphicFramePr>
        <p:xfrm>
          <a:off x="300038" y="3346060"/>
          <a:ext cx="11591925" cy="2914385"/>
        </p:xfrm>
        <a:graphic>
          <a:graphicData uri="http://schemas.openxmlformats.org/drawingml/2006/chart">
            <c:chart xmlns:c="http://schemas.openxmlformats.org/drawingml/2006/chart" xmlns:r="http://schemas.openxmlformats.org/officeDocument/2006/relationships" r:id="rId8"/>
          </a:graphicData>
        </a:graphic>
      </p:graphicFrame>
      <p:sp>
        <p:nvSpPr>
          <p:cNvPr id="56" name="Rectángulo 55"/>
          <p:cNvSpPr/>
          <p:nvPr/>
        </p:nvSpPr>
        <p:spPr>
          <a:xfrm>
            <a:off x="300038" y="6195171"/>
            <a:ext cx="6995460" cy="338554"/>
          </a:xfrm>
          <a:prstGeom prst="rect">
            <a:avLst/>
          </a:prstGeom>
        </p:spPr>
        <p:txBody>
          <a:bodyPr wrap="square">
            <a:spAutoFit/>
          </a:bodyPr>
          <a:lstStyle/>
          <a:p>
            <a:r>
              <a:rPr lang="es-CL" sz="800" dirty="0">
                <a:solidFill>
                  <a:schemeClr val="bg1"/>
                </a:solidFill>
              </a:rPr>
              <a:t>Nota: En los casos de Australia, Nueva Zelanda y Suiza las ciudades consideradas son </a:t>
            </a:r>
            <a:r>
              <a:rPr lang="es-CL" sz="800" dirty="0" err="1">
                <a:solidFill>
                  <a:schemeClr val="bg1"/>
                </a:solidFill>
              </a:rPr>
              <a:t>Sidney</a:t>
            </a:r>
            <a:r>
              <a:rPr lang="es-CL" sz="800" dirty="0">
                <a:solidFill>
                  <a:schemeClr val="bg1"/>
                </a:solidFill>
              </a:rPr>
              <a:t>, Auckland y </a:t>
            </a:r>
            <a:r>
              <a:rPr lang="es-CL" sz="800" dirty="0" err="1">
                <a:solidFill>
                  <a:schemeClr val="bg1"/>
                </a:solidFill>
              </a:rPr>
              <a:t>Zurich</a:t>
            </a:r>
            <a:r>
              <a:rPr lang="es-CL" sz="800" dirty="0">
                <a:solidFill>
                  <a:schemeClr val="bg1"/>
                </a:solidFill>
              </a:rPr>
              <a:t>, respectivamente.</a:t>
            </a:r>
          </a:p>
          <a:p>
            <a:r>
              <a:rPr lang="es-CL" sz="800" dirty="0">
                <a:solidFill>
                  <a:schemeClr val="bg1"/>
                </a:solidFill>
              </a:rPr>
              <a:t>Fuente: Global </a:t>
            </a:r>
            <a:r>
              <a:rPr lang="es-CL" sz="800" dirty="0" err="1">
                <a:solidFill>
                  <a:schemeClr val="bg1"/>
                </a:solidFill>
              </a:rPr>
              <a:t>Water</a:t>
            </a:r>
            <a:r>
              <a:rPr lang="es-CL" sz="800" dirty="0">
                <a:solidFill>
                  <a:schemeClr val="bg1"/>
                </a:solidFill>
              </a:rPr>
              <a:t> </a:t>
            </a:r>
            <a:r>
              <a:rPr lang="es-CL" sz="800" dirty="0" err="1">
                <a:solidFill>
                  <a:schemeClr val="bg1"/>
                </a:solidFill>
              </a:rPr>
              <a:t>Intelligence</a:t>
            </a:r>
            <a:r>
              <a:rPr lang="es-CL" sz="800" dirty="0">
                <a:solidFill>
                  <a:schemeClr val="bg1"/>
                </a:solidFill>
              </a:rPr>
              <a:t> </a:t>
            </a:r>
            <a:r>
              <a:rPr lang="es-CL" sz="800" dirty="0" err="1">
                <a:solidFill>
                  <a:schemeClr val="bg1"/>
                </a:solidFill>
              </a:rPr>
              <a:t>Water</a:t>
            </a:r>
            <a:r>
              <a:rPr lang="es-CL" sz="800" dirty="0">
                <a:solidFill>
                  <a:schemeClr val="bg1"/>
                </a:solidFill>
              </a:rPr>
              <a:t> </a:t>
            </a:r>
            <a:r>
              <a:rPr lang="es-CL" sz="800" dirty="0" err="1">
                <a:solidFill>
                  <a:schemeClr val="bg1"/>
                </a:solidFill>
              </a:rPr>
              <a:t>Tariff</a:t>
            </a:r>
            <a:r>
              <a:rPr lang="es-CL" sz="800" dirty="0">
                <a:solidFill>
                  <a:schemeClr val="bg1"/>
                </a:solidFill>
              </a:rPr>
              <a:t> </a:t>
            </a:r>
            <a:r>
              <a:rPr lang="es-CL" sz="800" dirty="0" err="1">
                <a:solidFill>
                  <a:schemeClr val="bg1"/>
                </a:solidFill>
              </a:rPr>
              <a:t>Survey</a:t>
            </a:r>
            <a:r>
              <a:rPr lang="es-CL" sz="800" dirty="0">
                <a:solidFill>
                  <a:schemeClr val="bg1"/>
                </a:solidFill>
              </a:rPr>
              <a:t> 2016, Suez </a:t>
            </a:r>
          </a:p>
        </p:txBody>
      </p:sp>
    </p:spTree>
    <p:extLst>
      <p:ext uri="{BB962C8B-B14F-4D97-AF65-F5344CB8AC3E}">
        <p14:creationId xmlns:p14="http://schemas.microsoft.com/office/powerpoint/2010/main" val="813624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RIESGOS</a:t>
            </a:r>
            <a:endParaRPr lang="es-CL" dirty="0"/>
          </a:p>
        </p:txBody>
      </p:sp>
    </p:spTree>
    <p:extLst>
      <p:ext uri="{BB962C8B-B14F-4D97-AF65-F5344CB8AC3E}">
        <p14:creationId xmlns:p14="http://schemas.microsoft.com/office/powerpoint/2010/main" val="3112050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p:cNvSpPr>
            <a:spLocks noGrp="1"/>
          </p:cNvSpPr>
          <p:nvPr>
            <p:ph type="body" sz="quarter" idx="10"/>
          </p:nvPr>
        </p:nvSpPr>
        <p:spPr>
          <a:xfrm>
            <a:off x="6107411" y="1311965"/>
            <a:ext cx="5772101" cy="4829756"/>
          </a:xfrm>
        </p:spPr>
        <p:txBody>
          <a:bodyPr/>
          <a:lstStyle/>
          <a:p>
            <a:r>
              <a:rPr lang="es-CL" sz="1500" dirty="0">
                <a:latin typeface="+mn-lt"/>
              </a:rPr>
              <a:t>En diciembre 2016, la Cámara de Diputados aprobó el proyecto de ley Boletín Nº </a:t>
            </a:r>
            <a:r>
              <a:rPr lang="es-CL" sz="1500" dirty="0" smtClean="0">
                <a:latin typeface="+mn-lt"/>
              </a:rPr>
              <a:t>10795-33</a:t>
            </a:r>
            <a:r>
              <a:rPr lang="es-CL" sz="1500" dirty="0">
                <a:latin typeface="+mn-lt"/>
              </a:rPr>
              <a:t>, </a:t>
            </a:r>
            <a:r>
              <a:rPr lang="es-CL" sz="1500" dirty="0" smtClean="0">
                <a:latin typeface="+mn-lt"/>
              </a:rPr>
              <a:t>que pretende </a:t>
            </a:r>
            <a:r>
              <a:rPr lang="es-CL" sz="1500" dirty="0">
                <a:latin typeface="+mn-lt"/>
              </a:rPr>
              <a:t>modificar la legislación aplicable a </a:t>
            </a:r>
            <a:r>
              <a:rPr lang="es-CL" sz="1500" dirty="0" smtClean="0">
                <a:latin typeface="+mn-lt"/>
              </a:rPr>
              <a:t>los servicios </a:t>
            </a:r>
            <a:r>
              <a:rPr lang="es-CL" sz="1500" dirty="0">
                <a:latin typeface="+mn-lt"/>
              </a:rPr>
              <a:t>públicos </a:t>
            </a:r>
            <a:r>
              <a:rPr lang="es-CL" sz="1500" dirty="0" smtClean="0">
                <a:latin typeface="+mn-lt"/>
              </a:rPr>
              <a:t>sanitarios en las siguientes materias:</a:t>
            </a:r>
          </a:p>
          <a:p>
            <a:pPr marL="285750" indent="-285750">
              <a:buFont typeface="Arial" panose="020B0604020202020204" pitchFamily="34" charset="0"/>
              <a:buChar char="•"/>
            </a:pPr>
            <a:r>
              <a:rPr lang="es-CL" sz="1500" dirty="0" smtClean="0">
                <a:latin typeface="+mn-lt"/>
              </a:rPr>
              <a:t>Servicios no </a:t>
            </a:r>
            <a:r>
              <a:rPr lang="es-CL" sz="1500" dirty="0">
                <a:latin typeface="+mn-lt"/>
              </a:rPr>
              <a:t>regulados, </a:t>
            </a:r>
            <a:endParaRPr lang="es-CL" sz="1500" dirty="0" smtClean="0">
              <a:latin typeface="+mn-lt"/>
            </a:endParaRPr>
          </a:p>
          <a:p>
            <a:pPr marL="285750" indent="-285750">
              <a:buFont typeface="Arial" panose="020B0604020202020204" pitchFamily="34" charset="0"/>
              <a:buChar char="•"/>
            </a:pPr>
            <a:r>
              <a:rPr lang="es-CL" sz="1500" dirty="0" smtClean="0">
                <a:latin typeface="+mn-lt"/>
              </a:rPr>
              <a:t>Fijación </a:t>
            </a:r>
            <a:r>
              <a:rPr lang="es-CL" sz="1500" dirty="0">
                <a:latin typeface="+mn-lt"/>
              </a:rPr>
              <a:t>tarifaria </a:t>
            </a:r>
            <a:endParaRPr lang="es-CL" sz="1500" dirty="0" smtClean="0">
              <a:latin typeface="+mn-lt"/>
            </a:endParaRPr>
          </a:p>
          <a:p>
            <a:pPr marL="285750" indent="-285750">
              <a:buFont typeface="Arial" panose="020B0604020202020204" pitchFamily="34" charset="0"/>
              <a:buChar char="•"/>
            </a:pPr>
            <a:r>
              <a:rPr lang="es-CL" sz="1500" dirty="0" smtClean="0">
                <a:latin typeface="+mn-lt"/>
              </a:rPr>
              <a:t>Cumplimiento de </a:t>
            </a:r>
            <a:r>
              <a:rPr lang="es-CL" sz="1500" dirty="0">
                <a:latin typeface="+mn-lt"/>
              </a:rPr>
              <a:t>planes de desarrollo por parte de los prestadores.</a:t>
            </a:r>
          </a:p>
          <a:p>
            <a:endParaRPr lang="es-CL" sz="1500" dirty="0" smtClean="0">
              <a:latin typeface="+mn-lt"/>
            </a:endParaRPr>
          </a:p>
          <a:p>
            <a:r>
              <a:rPr lang="es-CL" sz="1500" dirty="0" smtClean="0">
                <a:latin typeface="+mn-lt"/>
              </a:rPr>
              <a:t>Dicha </a:t>
            </a:r>
            <a:r>
              <a:rPr lang="es-CL" sz="1500" dirty="0">
                <a:latin typeface="+mn-lt"/>
              </a:rPr>
              <a:t>iniciativa ha sido ingresada al Senado en </a:t>
            </a:r>
            <a:r>
              <a:rPr lang="es-CL" sz="1500" dirty="0" smtClean="0">
                <a:latin typeface="+mn-lt"/>
              </a:rPr>
              <a:t>segundo trámite </a:t>
            </a:r>
            <a:r>
              <a:rPr lang="es-CL" sz="1500" dirty="0">
                <a:latin typeface="+mn-lt"/>
              </a:rPr>
              <a:t>legislativo</a:t>
            </a:r>
            <a:r>
              <a:rPr lang="es-CL" sz="1500" dirty="0" smtClean="0">
                <a:latin typeface="+mn-lt"/>
              </a:rPr>
              <a:t>.</a:t>
            </a:r>
          </a:p>
          <a:p>
            <a:endParaRPr lang="es-CL" sz="1500" dirty="0">
              <a:latin typeface="+mn-lt"/>
            </a:endParaRPr>
          </a:p>
          <a:p>
            <a:r>
              <a:rPr lang="es-CL" sz="1500" dirty="0">
                <a:latin typeface="+mn-lt"/>
              </a:rPr>
              <a:t>El proyecto de ley contempla seis artículos, en los que se propone la modificación de normas dispuestas en los siguientes cuerpos normativos: </a:t>
            </a:r>
          </a:p>
          <a:p>
            <a:pPr marL="285750" indent="-285750">
              <a:buFont typeface="Arial" panose="020B0604020202020204" pitchFamily="34" charset="0"/>
              <a:buChar char="•"/>
            </a:pPr>
            <a:r>
              <a:rPr lang="es-CL" sz="1500" dirty="0" smtClean="0">
                <a:latin typeface="+mn-lt"/>
              </a:rPr>
              <a:t>El </a:t>
            </a:r>
            <a:r>
              <a:rPr lang="es-CL" sz="1500" dirty="0">
                <a:latin typeface="+mn-lt"/>
              </a:rPr>
              <a:t>Decreto con Fuerza de Ley N° 382, de 1989, del Ministerio de Obras Públicas, Ley General de Servicios Sanitarios. </a:t>
            </a:r>
          </a:p>
          <a:p>
            <a:pPr marL="285750" indent="-285750">
              <a:buFont typeface="Arial" panose="020B0604020202020204" pitchFamily="34" charset="0"/>
              <a:buChar char="•"/>
            </a:pPr>
            <a:r>
              <a:rPr lang="es-CL" sz="1500" dirty="0" smtClean="0">
                <a:latin typeface="+mn-lt"/>
              </a:rPr>
              <a:t>El </a:t>
            </a:r>
            <a:r>
              <a:rPr lang="es-CL" sz="1500" dirty="0">
                <a:latin typeface="+mn-lt"/>
              </a:rPr>
              <a:t>Decreto con Fuerza de Ley N° 70, de 1988, del Ministerio de Obras Públicas, sobre Tarifas de Servicios Sanitarios. </a:t>
            </a:r>
          </a:p>
          <a:p>
            <a:pPr marL="285750" indent="-285750">
              <a:buFont typeface="Arial" panose="020B0604020202020204" pitchFamily="34" charset="0"/>
              <a:buChar char="•"/>
            </a:pPr>
            <a:r>
              <a:rPr lang="es-CL" sz="1500" dirty="0" smtClean="0">
                <a:latin typeface="+mn-lt"/>
              </a:rPr>
              <a:t>La </a:t>
            </a:r>
            <a:r>
              <a:rPr lang="es-CL" sz="1500" dirty="0">
                <a:latin typeface="+mn-lt"/>
              </a:rPr>
              <a:t>Ley N° 18.902, que creó la Superintendencia de Servicios Sanitarios.</a:t>
            </a:r>
          </a:p>
          <a:p>
            <a:endParaRPr lang="es-CL" sz="1500" dirty="0">
              <a:latin typeface="+mn-lt"/>
            </a:endParaRPr>
          </a:p>
        </p:txBody>
      </p:sp>
      <p:sp>
        <p:nvSpPr>
          <p:cNvPr id="3" name="Título 2"/>
          <p:cNvSpPr>
            <a:spLocks noGrp="1"/>
          </p:cNvSpPr>
          <p:nvPr>
            <p:ph type="title"/>
          </p:nvPr>
        </p:nvSpPr>
        <p:spPr/>
        <p:txBody>
          <a:bodyPr/>
          <a:lstStyle/>
          <a:p>
            <a:r>
              <a:rPr lang="es-CL" dirty="0" smtClean="0"/>
              <a:t>RIESGOS DE MARCO REGULATORIO: PROYECTO DE LEY 10.705-33</a:t>
            </a:r>
            <a:endParaRPr lang="es-CL" dirty="0"/>
          </a:p>
        </p:txBody>
      </p:sp>
      <p:pic>
        <p:nvPicPr>
          <p:cNvPr id="4" name="Imagen 3" descr="El Mercurio.com - Inversiones - Valdés tampoco apoya cambios a regulación sanitaria - Google Chrome"/>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306" y="2018515"/>
            <a:ext cx="5386510" cy="380534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799668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Marcador de texto 55"/>
          <p:cNvSpPr>
            <a:spLocks noGrp="1"/>
          </p:cNvSpPr>
          <p:nvPr>
            <p:ph type="body" sz="quarter" idx="10"/>
          </p:nvPr>
        </p:nvSpPr>
        <p:spPr>
          <a:xfrm>
            <a:off x="359758" y="1311965"/>
            <a:ext cx="5906571" cy="4829756"/>
          </a:xfrm>
        </p:spPr>
        <p:txBody>
          <a:bodyPr/>
          <a:lstStyle/>
          <a:p>
            <a:pPr marL="285750" indent="-285750">
              <a:buFont typeface="Arial" panose="020B0604020202020204" pitchFamily="34" charset="0"/>
              <a:buChar char="•"/>
            </a:pPr>
            <a:r>
              <a:rPr lang="es-CL" sz="1400" dirty="0" smtClean="0">
                <a:latin typeface="+mn-lt"/>
              </a:rPr>
              <a:t>Debido </a:t>
            </a:r>
            <a:r>
              <a:rPr lang="es-CL" sz="1400" dirty="0" smtClean="0">
                <a:latin typeface="+mn-lt"/>
              </a:rPr>
              <a:t>al </a:t>
            </a:r>
            <a:r>
              <a:rPr lang="es-CL" sz="1400" dirty="0" smtClean="0">
                <a:latin typeface="+mn-lt"/>
              </a:rPr>
              <a:t>cambio climático, ha aumentado la cantidad de lluvias </a:t>
            </a:r>
            <a:r>
              <a:rPr lang="es-CL" sz="1400" dirty="0" err="1" smtClean="0">
                <a:latin typeface="+mn-lt"/>
              </a:rPr>
              <a:t>convectivas</a:t>
            </a:r>
            <a:r>
              <a:rPr lang="es-CL" sz="1400" dirty="0" smtClean="0">
                <a:latin typeface="+mn-lt"/>
              </a:rPr>
              <a:t> en la </a:t>
            </a:r>
            <a:r>
              <a:rPr lang="es-CL" sz="1400" dirty="0" err="1" smtClean="0">
                <a:latin typeface="+mn-lt"/>
              </a:rPr>
              <a:t>precordillera</a:t>
            </a:r>
            <a:r>
              <a:rPr lang="es-CL" sz="1400" dirty="0" smtClean="0">
                <a:latin typeface="+mn-lt"/>
              </a:rPr>
              <a:t>, con isoterma cero </a:t>
            </a:r>
            <a:r>
              <a:rPr lang="es-CL" sz="1400" dirty="0" smtClean="0">
                <a:latin typeface="+mn-lt"/>
              </a:rPr>
              <a:t>alta ( &gt; de 3.600 metros).</a:t>
            </a:r>
            <a:endParaRPr lang="es-CL" sz="1400" dirty="0" smtClean="0">
              <a:latin typeface="+mn-lt"/>
            </a:endParaRPr>
          </a:p>
          <a:p>
            <a:pPr marL="285750" indent="-285750">
              <a:buFont typeface="Arial" panose="020B0604020202020204" pitchFamily="34" charset="0"/>
              <a:buChar char="•"/>
            </a:pPr>
            <a:endParaRPr lang="es-CL" sz="1400" dirty="0">
              <a:latin typeface="+mn-lt"/>
            </a:endParaRPr>
          </a:p>
          <a:p>
            <a:pPr marL="285750" indent="-285750">
              <a:buFont typeface="Arial" panose="020B0604020202020204" pitchFamily="34" charset="0"/>
              <a:buChar char="•"/>
            </a:pPr>
            <a:r>
              <a:rPr lang="es-CL" sz="1400" dirty="0" smtClean="0">
                <a:latin typeface="+mn-lt"/>
              </a:rPr>
              <a:t>Esto produce que haya un aumento en las turbiedades del río Maipo </a:t>
            </a:r>
            <a:r>
              <a:rPr lang="es-CL" sz="1400" dirty="0" smtClean="0">
                <a:latin typeface="+mn-lt"/>
              </a:rPr>
              <a:t>como consecuencia de</a:t>
            </a:r>
            <a:r>
              <a:rPr lang="es-CL" sz="1400" dirty="0" smtClean="0">
                <a:latin typeface="+mn-lt"/>
              </a:rPr>
              <a:t> </a:t>
            </a:r>
            <a:r>
              <a:rPr lang="es-CL" sz="1400" dirty="0" smtClean="0">
                <a:latin typeface="+mn-lt"/>
              </a:rPr>
              <a:t>aludes en quebradas afluentes a este </a:t>
            </a:r>
            <a:r>
              <a:rPr lang="es-CL" sz="1400" dirty="0" smtClean="0">
                <a:latin typeface="+mn-lt"/>
              </a:rPr>
              <a:t>cauce</a:t>
            </a:r>
            <a:r>
              <a:rPr lang="es-CL" sz="1400" dirty="0" smtClean="0">
                <a:latin typeface="+mn-lt"/>
              </a:rPr>
              <a:t>.</a:t>
            </a:r>
          </a:p>
          <a:p>
            <a:pPr marL="285750" indent="-285750">
              <a:buFont typeface="Arial" panose="020B0604020202020204" pitchFamily="34" charset="0"/>
              <a:buChar char="•"/>
            </a:pPr>
            <a:endParaRPr lang="es-CL" sz="1400" dirty="0">
              <a:latin typeface="+mn-lt"/>
            </a:endParaRPr>
          </a:p>
          <a:p>
            <a:pPr marL="285750" indent="-285750">
              <a:buFont typeface="Arial" panose="020B0604020202020204" pitchFamily="34" charset="0"/>
              <a:buChar char="•"/>
            </a:pPr>
            <a:r>
              <a:rPr lang="es-CL" sz="1400" dirty="0" smtClean="0">
                <a:latin typeface="+mn-lt"/>
              </a:rPr>
              <a:t>Ante este tipo de eventos de fuerza mayor, se ha debido realizar cortes de suministro, ya que cuándo los niveles de turbiedad sobrepasan la condición de diseño de las plantas de tratamiento, la única medida a proceder en este tipo de emergencias es su detención para prevenir embanques.</a:t>
            </a:r>
          </a:p>
          <a:p>
            <a:pPr marL="285750" indent="-285750">
              <a:buFont typeface="Arial" panose="020B0604020202020204" pitchFamily="34" charset="0"/>
              <a:buChar char="•"/>
            </a:pPr>
            <a:endParaRPr lang="es-CL" sz="1400" dirty="0">
              <a:latin typeface="+mn-lt"/>
            </a:endParaRPr>
          </a:p>
          <a:p>
            <a:pPr marL="285750" indent="-285750">
              <a:buFont typeface="Arial" panose="020B0604020202020204" pitchFamily="34" charset="0"/>
              <a:buChar char="•"/>
            </a:pPr>
            <a:r>
              <a:rPr lang="es-CL" sz="1400" dirty="0" smtClean="0">
                <a:latin typeface="+mn-lt"/>
              </a:rPr>
              <a:t>Desde 2008 a la fecha, </a:t>
            </a:r>
            <a:r>
              <a:rPr lang="es-CL" sz="1400" dirty="0" smtClean="0">
                <a:latin typeface="+mn-lt"/>
              </a:rPr>
              <a:t>han </a:t>
            </a:r>
            <a:r>
              <a:rPr lang="es-CL" sz="1400" dirty="0" smtClean="0">
                <a:latin typeface="+mn-lt"/>
              </a:rPr>
              <a:t>habido 6 eventos de alta turbiedad que han </a:t>
            </a:r>
            <a:r>
              <a:rPr lang="es-CL" sz="1400" dirty="0" smtClean="0">
                <a:latin typeface="+mn-lt"/>
              </a:rPr>
              <a:t>paralizado </a:t>
            </a:r>
            <a:r>
              <a:rPr lang="es-CL" sz="1400" dirty="0" smtClean="0">
                <a:latin typeface="+mn-lt"/>
              </a:rPr>
              <a:t>las plantas.</a:t>
            </a:r>
          </a:p>
          <a:p>
            <a:pPr marL="285750" indent="-285750">
              <a:buFont typeface="Arial" panose="020B0604020202020204" pitchFamily="34" charset="0"/>
              <a:buChar char="•"/>
            </a:pPr>
            <a:endParaRPr lang="es-CL" sz="1400" dirty="0">
              <a:latin typeface="+mn-lt"/>
            </a:endParaRPr>
          </a:p>
          <a:p>
            <a:pPr marL="285750" indent="-285750">
              <a:buFont typeface="Arial" panose="020B0604020202020204" pitchFamily="34" charset="0"/>
              <a:buChar char="•"/>
            </a:pPr>
            <a:r>
              <a:rPr lang="es-CL" sz="1400" dirty="0" smtClean="0">
                <a:latin typeface="+mn-lt"/>
              </a:rPr>
              <a:t>Sin embargo, se han mitigado 30 eventos en los cuales no </a:t>
            </a:r>
            <a:r>
              <a:rPr lang="es-CL" sz="1400" dirty="0" smtClean="0">
                <a:latin typeface="+mn-lt"/>
              </a:rPr>
              <a:t>ha sido necesaria la paralización de las plantas.</a:t>
            </a:r>
            <a:endParaRPr lang="es-CL" sz="1400" dirty="0" smtClean="0">
              <a:latin typeface="+mn-lt"/>
            </a:endParaRPr>
          </a:p>
          <a:p>
            <a:pPr marL="285750" indent="-285750">
              <a:buFont typeface="Arial" panose="020B0604020202020204" pitchFamily="34" charset="0"/>
              <a:buChar char="•"/>
            </a:pPr>
            <a:endParaRPr lang="es-CL" sz="1400" dirty="0" smtClean="0">
              <a:latin typeface="+mn-lt"/>
            </a:endParaRPr>
          </a:p>
          <a:p>
            <a:pPr marL="285750" indent="-285750">
              <a:buFont typeface="Arial" panose="020B0604020202020204" pitchFamily="34" charset="0"/>
              <a:buChar char="•"/>
            </a:pPr>
            <a:r>
              <a:rPr lang="es-CL" sz="1400" dirty="0" smtClean="0">
                <a:latin typeface="+mn-lt"/>
              </a:rPr>
              <a:t>Aguas Andinas está realizando las inversiones necesarias para mitigar este riesgo</a:t>
            </a:r>
            <a:endParaRPr lang="es-CL" sz="1400" dirty="0">
              <a:latin typeface="+mn-lt"/>
            </a:endParaRPr>
          </a:p>
        </p:txBody>
      </p:sp>
      <p:sp>
        <p:nvSpPr>
          <p:cNvPr id="3" name="Título 2"/>
          <p:cNvSpPr>
            <a:spLocks noGrp="1"/>
          </p:cNvSpPr>
          <p:nvPr>
            <p:ph type="title"/>
          </p:nvPr>
        </p:nvSpPr>
        <p:spPr/>
        <p:txBody>
          <a:bodyPr/>
          <a:lstStyle/>
          <a:p>
            <a:r>
              <a:rPr lang="es-CL" dirty="0"/>
              <a:t>RIESGOS DE CAMBIO CLIMÁTICO: TURBIEDAD</a:t>
            </a:r>
          </a:p>
        </p:txBody>
      </p:sp>
      <p:sp>
        <p:nvSpPr>
          <p:cNvPr id="58" name="Rectángulo 57"/>
          <p:cNvSpPr/>
          <p:nvPr/>
        </p:nvSpPr>
        <p:spPr>
          <a:xfrm>
            <a:off x="300038" y="6161028"/>
            <a:ext cx="7459398" cy="400110"/>
          </a:xfrm>
          <a:prstGeom prst="rect">
            <a:avLst/>
          </a:prstGeom>
        </p:spPr>
        <p:txBody>
          <a:bodyPr wrap="square">
            <a:spAutoFit/>
          </a:bodyPr>
          <a:lstStyle/>
          <a:p>
            <a:r>
              <a:rPr lang="es-CL" sz="1000" b="1" dirty="0">
                <a:solidFill>
                  <a:srgbClr val="042534"/>
                </a:solidFill>
              </a:rPr>
              <a:t>Figura: Contabilización de los eventos con una duración superior a 12 horas sobre 5.000 y 15.000 UNT, en el período 1990-2017</a:t>
            </a:r>
            <a:r>
              <a:rPr lang="es-CL" sz="1000" b="1" dirty="0" smtClean="0">
                <a:solidFill>
                  <a:srgbClr val="042534"/>
                </a:solidFill>
              </a:rPr>
              <a:t>.</a:t>
            </a:r>
          </a:p>
          <a:p>
            <a:r>
              <a:rPr lang="es-CL" sz="1000" b="1" dirty="0" smtClean="0">
                <a:solidFill>
                  <a:srgbClr val="042534"/>
                </a:solidFill>
              </a:rPr>
              <a:t>Fuente</a:t>
            </a:r>
            <a:r>
              <a:rPr lang="es-CL" sz="1000" b="1" dirty="0">
                <a:solidFill>
                  <a:srgbClr val="042534"/>
                </a:solidFill>
              </a:rPr>
              <a:t>: Huella Hídrica </a:t>
            </a:r>
            <a:r>
              <a:rPr lang="es-CL" sz="1000" b="1" dirty="0" smtClean="0">
                <a:solidFill>
                  <a:srgbClr val="042534"/>
                </a:solidFill>
              </a:rPr>
              <a:t>publicación </a:t>
            </a:r>
            <a:r>
              <a:rPr lang="es-CL" sz="1000" b="1" dirty="0">
                <a:solidFill>
                  <a:srgbClr val="042534"/>
                </a:solidFill>
              </a:rPr>
              <a:t>del Centro de Derecho y Gestión de Aguas UC (CDGA) </a:t>
            </a:r>
            <a:endParaRPr lang="es-CL" sz="1000" b="1" dirty="0" smtClean="0">
              <a:solidFill>
                <a:srgbClr val="042534"/>
              </a:solidFill>
            </a:endParaRPr>
          </a:p>
        </p:txBody>
      </p:sp>
      <p:graphicFrame>
        <p:nvGraphicFramePr>
          <p:cNvPr id="60" name="Gráfico 59"/>
          <p:cNvGraphicFramePr/>
          <p:nvPr>
            <p:extLst>
              <p:ext uri="{D42A27DB-BD31-4B8C-83A1-F6EECF244321}">
                <p14:modId xmlns:p14="http://schemas.microsoft.com/office/powerpoint/2010/main" val="4242273884"/>
              </p:ext>
            </p:extLst>
          </p:nvPr>
        </p:nvGraphicFramePr>
        <p:xfrm>
          <a:off x="6096000" y="1384298"/>
          <a:ext cx="6096000" cy="47767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0640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L" dirty="0"/>
              <a:t>RIESGOS DE CAMBIO CLIMÁTICO: </a:t>
            </a:r>
            <a:r>
              <a:rPr lang="es-CL" dirty="0" smtClean="0"/>
              <a:t>SEQUÍA</a:t>
            </a:r>
            <a:endParaRPr lang="es-CL" dirty="0"/>
          </a:p>
        </p:txBody>
      </p:sp>
      <p:sp>
        <p:nvSpPr>
          <p:cNvPr id="2" name="Marcador de texto 1"/>
          <p:cNvSpPr>
            <a:spLocks noGrp="1"/>
          </p:cNvSpPr>
          <p:nvPr>
            <p:ph type="body" sz="quarter" idx="10"/>
          </p:nvPr>
        </p:nvSpPr>
        <p:spPr/>
        <p:txBody>
          <a:bodyPr/>
          <a:lstStyle/>
          <a:p>
            <a:r>
              <a:rPr lang="es-CL" sz="1400" b="1" u="sng" dirty="0">
                <a:latin typeface="+mn-lt"/>
              </a:rPr>
              <a:t>Gestión Plan </a:t>
            </a:r>
            <a:r>
              <a:rPr lang="es-CL" sz="1400" b="1" u="sng" dirty="0" smtClean="0">
                <a:latin typeface="+mn-lt"/>
              </a:rPr>
              <a:t>Sequía: Corto Plazo</a:t>
            </a:r>
            <a:endParaRPr lang="es-CL" sz="1400" b="1" u="sng" dirty="0">
              <a:latin typeface="+mn-lt"/>
            </a:endParaRPr>
          </a:p>
          <a:p>
            <a:pPr marL="285750" indent="-285750">
              <a:buFont typeface="Arial" panose="020B0604020202020204" pitchFamily="34" charset="0"/>
              <a:buChar char="•"/>
            </a:pPr>
            <a:r>
              <a:rPr lang="es-CL" sz="1400" dirty="0">
                <a:latin typeface="+mn-lt"/>
              </a:rPr>
              <a:t>Habilitación nuevos pozos</a:t>
            </a:r>
          </a:p>
          <a:p>
            <a:pPr marL="285750" indent="-285750">
              <a:buFont typeface="Arial" panose="020B0604020202020204" pitchFamily="34" charset="0"/>
              <a:buChar char="•"/>
            </a:pPr>
            <a:r>
              <a:rPr lang="es-CL" sz="1400" dirty="0">
                <a:latin typeface="+mn-lt"/>
              </a:rPr>
              <a:t>Compra de agua cruda</a:t>
            </a:r>
          </a:p>
          <a:p>
            <a:pPr marL="285750" indent="-285750">
              <a:buFont typeface="Arial" panose="020B0604020202020204" pitchFamily="34" charset="0"/>
              <a:buChar char="•"/>
            </a:pPr>
            <a:r>
              <a:rPr lang="es-CL" sz="1400" dirty="0">
                <a:latin typeface="+mn-lt"/>
              </a:rPr>
              <a:t>Arriendos de derechos de agua</a:t>
            </a:r>
          </a:p>
          <a:p>
            <a:pPr marL="285750" indent="-285750">
              <a:buFont typeface="Arial" panose="020B0604020202020204" pitchFamily="34" charset="0"/>
              <a:buChar char="•"/>
            </a:pPr>
            <a:r>
              <a:rPr lang="es-CL" sz="1400" dirty="0">
                <a:latin typeface="+mn-lt"/>
              </a:rPr>
              <a:t>Acuerdos con las organizaciones de usuarios</a:t>
            </a:r>
          </a:p>
          <a:p>
            <a:pPr marL="285750" indent="-285750">
              <a:buFont typeface="Arial" panose="020B0604020202020204" pitchFamily="34" charset="0"/>
              <a:buChar char="•"/>
            </a:pPr>
            <a:r>
              <a:rPr lang="es-CL" sz="1400" dirty="0">
                <a:latin typeface="+mn-lt"/>
              </a:rPr>
              <a:t>Vigilancia y fiscalización de extracciones ilegales</a:t>
            </a:r>
          </a:p>
          <a:p>
            <a:endParaRPr lang="es-CL" sz="1400" dirty="0">
              <a:latin typeface="+mn-lt"/>
            </a:endParaRPr>
          </a:p>
          <a:p>
            <a:r>
              <a:rPr lang="es-CL" sz="1400" b="1" u="sng" dirty="0" smtClean="0">
                <a:latin typeface="+mn-lt"/>
              </a:rPr>
              <a:t>Plan </a:t>
            </a:r>
            <a:r>
              <a:rPr lang="es-CL" sz="1400" b="1" u="sng" dirty="0">
                <a:latin typeface="+mn-lt"/>
              </a:rPr>
              <a:t>Sequía y Adaptación Cambio Climático </a:t>
            </a:r>
            <a:r>
              <a:rPr lang="es-CL" sz="1400" b="1" u="sng" dirty="0" smtClean="0">
                <a:latin typeface="+mn-lt"/>
              </a:rPr>
              <a:t>2016-2030</a:t>
            </a:r>
            <a:r>
              <a:rPr lang="es-CL" sz="1400" dirty="0">
                <a:latin typeface="+mn-lt"/>
              </a:rPr>
              <a:t/>
            </a:r>
            <a:br>
              <a:rPr lang="es-CL" sz="1400" dirty="0">
                <a:latin typeface="+mn-lt"/>
              </a:rPr>
            </a:br>
            <a:endParaRPr lang="es-CL" sz="1400" dirty="0">
              <a:latin typeface="+mn-lt"/>
            </a:endParaRPr>
          </a:p>
          <a:p>
            <a:r>
              <a:rPr lang="es-CL" sz="1400" b="1" dirty="0">
                <a:latin typeface="+mn-lt"/>
              </a:rPr>
              <a:t>Estudios preliminares en desarrollo:</a:t>
            </a:r>
          </a:p>
          <a:p>
            <a:pPr marL="285750" indent="-285750">
              <a:buFont typeface="Arial" panose="020B0604020202020204" pitchFamily="34" charset="0"/>
              <a:buChar char="•"/>
            </a:pPr>
            <a:r>
              <a:rPr lang="es-CL" sz="1400" dirty="0">
                <a:latin typeface="+mn-lt"/>
              </a:rPr>
              <a:t>Proyección de Demanda</a:t>
            </a:r>
          </a:p>
          <a:p>
            <a:pPr marL="285750" indent="-285750">
              <a:buFont typeface="Arial" panose="020B0604020202020204" pitchFamily="34" charset="0"/>
              <a:buChar char="•"/>
            </a:pPr>
            <a:r>
              <a:rPr lang="es-CL" sz="1400" dirty="0">
                <a:latin typeface="+mn-lt"/>
              </a:rPr>
              <a:t>Gestión de la Demanda</a:t>
            </a:r>
          </a:p>
          <a:p>
            <a:pPr marL="285750" indent="-285750">
              <a:buFont typeface="Arial" panose="020B0604020202020204" pitchFamily="34" charset="0"/>
              <a:buChar char="•"/>
            </a:pPr>
            <a:r>
              <a:rPr lang="es-CL" sz="1400" dirty="0">
                <a:latin typeface="+mn-lt"/>
              </a:rPr>
              <a:t>Experiencia Internacional en Sequías</a:t>
            </a:r>
          </a:p>
          <a:p>
            <a:endParaRPr lang="es-CL" sz="1400" dirty="0">
              <a:latin typeface="+mn-lt"/>
            </a:endParaRPr>
          </a:p>
          <a:p>
            <a:r>
              <a:rPr lang="es-CL" sz="1400" b="1" dirty="0">
                <a:latin typeface="+mn-lt"/>
              </a:rPr>
              <a:t>Otras acciones:</a:t>
            </a:r>
          </a:p>
          <a:p>
            <a:pPr marL="285750" indent="-285750">
              <a:buFont typeface="Arial" panose="020B0604020202020204" pitchFamily="34" charset="0"/>
              <a:buChar char="•"/>
            </a:pPr>
            <a:r>
              <a:rPr lang="es-CL" sz="1400" dirty="0">
                <a:latin typeface="+mn-lt"/>
              </a:rPr>
              <a:t>Acciones para Aumento de Oferta </a:t>
            </a:r>
            <a:endParaRPr lang="es-CL" sz="1400" dirty="0" smtClean="0">
              <a:latin typeface="+mn-lt"/>
            </a:endParaRPr>
          </a:p>
          <a:p>
            <a:pPr marL="285750" indent="-285750">
              <a:buFont typeface="Arial" panose="020B0604020202020204" pitchFamily="34" charset="0"/>
              <a:buChar char="•"/>
            </a:pPr>
            <a:r>
              <a:rPr lang="es-CL" sz="1400" dirty="0" smtClean="0">
                <a:latin typeface="+mn-lt"/>
              </a:rPr>
              <a:t>Proyección </a:t>
            </a:r>
            <a:r>
              <a:rPr lang="es-CL" sz="1400" dirty="0">
                <a:latin typeface="+mn-lt"/>
              </a:rPr>
              <a:t>de la Oferta Hídrica</a:t>
            </a:r>
          </a:p>
          <a:p>
            <a:pPr marL="285750" indent="-285750">
              <a:buFont typeface="Arial" panose="020B0604020202020204" pitchFamily="34" charset="0"/>
              <a:buChar char="•"/>
            </a:pPr>
            <a:r>
              <a:rPr lang="es-CL" sz="1400" dirty="0" smtClean="0">
                <a:latin typeface="+mn-lt"/>
              </a:rPr>
              <a:t>Sinergias </a:t>
            </a:r>
            <a:r>
              <a:rPr lang="es-CL" sz="1400" dirty="0">
                <a:latin typeface="+mn-lt"/>
              </a:rPr>
              <a:t>a Nivel de Usuarios</a:t>
            </a:r>
          </a:p>
          <a:p>
            <a:endParaRPr lang="es-CL" sz="1400" dirty="0">
              <a:latin typeface="+mn-lt"/>
            </a:endParaRPr>
          </a:p>
        </p:txBody>
      </p:sp>
      <p:graphicFrame>
        <p:nvGraphicFramePr>
          <p:cNvPr id="7" name="Gráfico 6"/>
          <p:cNvGraphicFramePr/>
          <p:nvPr>
            <p:extLst>
              <p:ext uri="{D42A27DB-BD31-4B8C-83A1-F6EECF244321}">
                <p14:modId xmlns:p14="http://schemas.microsoft.com/office/powerpoint/2010/main" val="153841428"/>
              </p:ext>
            </p:extLst>
          </p:nvPr>
        </p:nvGraphicFramePr>
        <p:xfrm>
          <a:off x="6059488" y="1250576"/>
          <a:ext cx="6132512" cy="48678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45730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DESEMPEÑO FINANCIERO</a:t>
            </a:r>
            <a:endParaRPr lang="es-CL" dirty="0"/>
          </a:p>
        </p:txBody>
      </p:sp>
    </p:spTree>
    <p:extLst>
      <p:ext uri="{BB962C8B-B14F-4D97-AF65-F5344CB8AC3E}">
        <p14:creationId xmlns:p14="http://schemas.microsoft.com/office/powerpoint/2010/main" val="1789103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bwMode="auto">
          <a:xfrm>
            <a:off x="222986" y="263885"/>
            <a:ext cx="6789535" cy="1028699"/>
          </a:xfrm>
          <a:prstGeom prst="rect">
            <a:avLst/>
          </a:prstGeom>
          <a:noFill/>
          <a:ln w="9525">
            <a:noFill/>
            <a:miter lim="800000"/>
            <a:headEnd/>
            <a:tailEnd/>
          </a:ln>
        </p:spPr>
        <p:txBody>
          <a:bodyPr/>
          <a:lstStyle/>
          <a:p>
            <a:pPr>
              <a:lnSpc>
                <a:spcPct val="80000"/>
              </a:lnSpc>
            </a:pPr>
            <a:endParaRPr lang="es-ES_tradnl" sz="2667" b="1" dirty="0">
              <a:solidFill>
                <a:srgbClr val="2A7DB6"/>
              </a:solidFill>
              <a:cs typeface="Century"/>
            </a:endParaRPr>
          </a:p>
        </p:txBody>
      </p:sp>
      <p:sp>
        <p:nvSpPr>
          <p:cNvPr id="16" name="Título 1"/>
          <p:cNvSpPr txBox="1">
            <a:spLocks/>
          </p:cNvSpPr>
          <p:nvPr/>
        </p:nvSpPr>
        <p:spPr bwMode="auto">
          <a:xfrm>
            <a:off x="6540464" y="716769"/>
            <a:ext cx="5651536" cy="459319"/>
          </a:xfrm>
          <a:prstGeom prst="rect">
            <a:avLst/>
          </a:prstGeom>
          <a:noFill/>
          <a:ln w="9525">
            <a:noFill/>
            <a:miter lim="800000"/>
            <a:headEnd/>
            <a:tailEnd/>
          </a:ln>
        </p:spPr>
        <p:txBody>
          <a:bodyPr/>
          <a:lstStyle/>
          <a:p>
            <a:pPr algn="r">
              <a:lnSpc>
                <a:spcPct val="80000"/>
              </a:lnSpc>
            </a:pPr>
            <a:r>
              <a:rPr lang="es-ES_tradnl" sz="1867" i="1" dirty="0">
                <a:cs typeface="Century"/>
              </a:rPr>
              <a:t>Cifras en millones de pesos</a:t>
            </a:r>
          </a:p>
        </p:txBody>
      </p:sp>
      <p:sp>
        <p:nvSpPr>
          <p:cNvPr id="4" name="Título 3"/>
          <p:cNvSpPr>
            <a:spLocks noGrp="1"/>
          </p:cNvSpPr>
          <p:nvPr>
            <p:ph type="title"/>
          </p:nvPr>
        </p:nvSpPr>
        <p:spPr/>
        <p:txBody>
          <a:bodyPr/>
          <a:lstStyle/>
          <a:p>
            <a:r>
              <a:rPr lang="es-CL" dirty="0" smtClean="0">
                <a:solidFill>
                  <a:schemeClr val="tx2"/>
                </a:solidFill>
              </a:rPr>
              <a:t>DESEMPEÑO FINANCIERO AL 31 DE DICIEMBRE 2016</a:t>
            </a:r>
            <a:endParaRPr lang="en-US" sz="3200" dirty="0"/>
          </a:p>
        </p:txBody>
      </p:sp>
      <p:sp>
        <p:nvSpPr>
          <p:cNvPr id="25" name="Rectángulo 1"/>
          <p:cNvSpPr/>
          <p:nvPr/>
        </p:nvSpPr>
        <p:spPr>
          <a:xfrm>
            <a:off x="1098779" y="2953442"/>
            <a:ext cx="4889271" cy="584775"/>
          </a:xfrm>
          <a:prstGeom prst="rect">
            <a:avLst/>
          </a:prstGeom>
        </p:spPr>
        <p:txBody>
          <a:bodyPr wrap="square">
            <a:spAutoFit/>
          </a:bodyPr>
          <a:lstStyle/>
          <a:p>
            <a:r>
              <a:rPr lang="es-ES" sz="1600" b="1" dirty="0" smtClean="0">
                <a:solidFill>
                  <a:schemeClr val="tx2"/>
                </a:solidFill>
              </a:rPr>
              <a:t>Crecimiento 2015-2016: +3,9% ingresos, +3,1% EBITDA y +16,7% Utilidad Neta</a:t>
            </a:r>
            <a:endParaRPr lang="es-ES" sz="1600" b="1" dirty="0">
              <a:solidFill>
                <a:schemeClr val="tx2"/>
              </a:solidFill>
            </a:endParaRPr>
          </a:p>
        </p:txBody>
      </p:sp>
      <p:pic>
        <p:nvPicPr>
          <p:cNvPr id="26" name="Imagen 2" descr="Flaticon_20696.png"/>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11151" y="2743499"/>
            <a:ext cx="952685" cy="952685"/>
          </a:xfrm>
          <a:prstGeom prst="rect">
            <a:avLst/>
          </a:prstGeom>
        </p:spPr>
      </p:pic>
      <p:sp>
        <p:nvSpPr>
          <p:cNvPr id="12" name="Rectángulo 1"/>
          <p:cNvSpPr/>
          <p:nvPr/>
        </p:nvSpPr>
        <p:spPr>
          <a:xfrm>
            <a:off x="1098779" y="1715978"/>
            <a:ext cx="4819136" cy="584775"/>
          </a:xfrm>
          <a:prstGeom prst="rect">
            <a:avLst/>
          </a:prstGeom>
        </p:spPr>
        <p:txBody>
          <a:bodyPr wrap="square">
            <a:spAutoFit/>
          </a:bodyPr>
          <a:lstStyle/>
          <a:p>
            <a:r>
              <a:rPr lang="es-ES" sz="1600" b="1" dirty="0">
                <a:solidFill>
                  <a:schemeClr val="tx2"/>
                </a:solidFill>
              </a:rPr>
              <a:t>Crecimiento compuesto (TACC) de Ingresos  del </a:t>
            </a:r>
            <a:r>
              <a:rPr lang="es-ES" sz="1600" b="1" dirty="0" smtClean="0">
                <a:solidFill>
                  <a:schemeClr val="tx2"/>
                </a:solidFill>
              </a:rPr>
              <a:t>6,5% </a:t>
            </a:r>
            <a:r>
              <a:rPr lang="es-ES" sz="1600" b="1" dirty="0">
                <a:solidFill>
                  <a:schemeClr val="tx2"/>
                </a:solidFill>
              </a:rPr>
              <a:t>y de EBITDA del </a:t>
            </a:r>
            <a:r>
              <a:rPr lang="es-ES" sz="1600" b="1" dirty="0" smtClean="0">
                <a:solidFill>
                  <a:schemeClr val="tx2"/>
                </a:solidFill>
              </a:rPr>
              <a:t>4,7% </a:t>
            </a:r>
            <a:r>
              <a:rPr lang="es-ES" sz="1600" b="1" dirty="0">
                <a:solidFill>
                  <a:schemeClr val="tx2"/>
                </a:solidFill>
              </a:rPr>
              <a:t>sobre el periodo </a:t>
            </a:r>
            <a:r>
              <a:rPr lang="es-ES" sz="1600" b="1" dirty="0" smtClean="0">
                <a:solidFill>
                  <a:schemeClr val="tx2"/>
                </a:solidFill>
              </a:rPr>
              <a:t>2012-2016</a:t>
            </a:r>
            <a:endParaRPr lang="es-ES" sz="1600" b="1" dirty="0">
              <a:solidFill>
                <a:schemeClr val="tx2"/>
              </a:solidFill>
            </a:endParaRPr>
          </a:p>
        </p:txBody>
      </p:sp>
      <p:pic>
        <p:nvPicPr>
          <p:cNvPr id="13" name="Imagen 22" descr="141.png"/>
          <p:cNvPicPr>
            <a:picLocks noChangeAspect="1"/>
          </p:cNvPicPr>
          <p:nvPr/>
        </p:nvPicPr>
        <p:blipFill>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03326" y="1514466"/>
            <a:ext cx="695453" cy="92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81 CuadroTexto"/>
          <p:cNvSpPr txBox="1"/>
          <p:nvPr/>
        </p:nvSpPr>
        <p:spPr>
          <a:xfrm>
            <a:off x="730017" y="6565776"/>
            <a:ext cx="6721121" cy="289405"/>
          </a:xfrm>
          <a:prstGeom prst="rect">
            <a:avLst/>
          </a:prstGeom>
          <a:noFill/>
          <a:ln w="9525">
            <a:noFill/>
            <a:miter lim="800000"/>
            <a:headEnd/>
            <a:tailEnd/>
          </a:ln>
        </p:spPr>
        <p:txBody>
          <a:bodyPr wrap="square" lIns="123980" tIns="61991" rIns="123980" bIns="61991" anchor="ctr">
            <a:spAutoFit/>
          </a:bodyPr>
          <a:lstStyle>
            <a:defPPr>
              <a:defRPr lang="es-ES"/>
            </a:defPPr>
            <a:lvl1pPr eaLnBrk="0" hangingPunct="0">
              <a:defRPr sz="800" b="0">
                <a:solidFill>
                  <a:srgbClr val="000000"/>
                </a:solidFill>
                <a:latin typeface="Calibri" pitchFamily="34" charset="0"/>
                <a:cs typeface="Calibri" pitchFamily="34" charset="0"/>
              </a:defRPr>
            </a:lvl1pPr>
          </a:lstStyle>
          <a:p>
            <a:r>
              <a:rPr lang="es-CL" sz="1067" dirty="0">
                <a:solidFill>
                  <a:schemeClr val="bg1"/>
                </a:solidFill>
              </a:rPr>
              <a:t>Fuente: Aguas Andinas</a:t>
            </a:r>
          </a:p>
        </p:txBody>
      </p:sp>
      <p:graphicFrame>
        <p:nvGraphicFramePr>
          <p:cNvPr id="17" name="Gráfico 16"/>
          <p:cNvGraphicFramePr/>
          <p:nvPr>
            <p:extLst>
              <p:ext uri="{D42A27DB-BD31-4B8C-83A1-F6EECF244321}">
                <p14:modId xmlns:p14="http://schemas.microsoft.com/office/powerpoint/2010/main" val="2416577181"/>
              </p:ext>
            </p:extLst>
          </p:nvPr>
        </p:nvGraphicFramePr>
        <p:xfrm>
          <a:off x="47317" y="3822706"/>
          <a:ext cx="6048683" cy="268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Gráfico 17"/>
          <p:cNvGraphicFramePr/>
          <p:nvPr>
            <p:extLst>
              <p:ext uri="{D42A27DB-BD31-4B8C-83A1-F6EECF244321}">
                <p14:modId xmlns:p14="http://schemas.microsoft.com/office/powerpoint/2010/main" val="1751168935"/>
              </p:ext>
            </p:extLst>
          </p:nvPr>
        </p:nvGraphicFramePr>
        <p:xfrm>
          <a:off x="6046203" y="1100138"/>
          <a:ext cx="6145797" cy="268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Gráfico 7"/>
          <p:cNvGraphicFramePr/>
          <p:nvPr>
            <p:extLst>
              <p:ext uri="{D42A27DB-BD31-4B8C-83A1-F6EECF244321}">
                <p14:modId xmlns:p14="http://schemas.microsoft.com/office/powerpoint/2010/main" val="320435897"/>
              </p:ext>
            </p:extLst>
          </p:nvPr>
        </p:nvGraphicFramePr>
        <p:xfrm>
          <a:off x="6095999" y="3855880"/>
          <a:ext cx="6145200" cy="2682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1635501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Gráfico 16"/>
          <p:cNvGraphicFramePr/>
          <p:nvPr>
            <p:extLst>
              <p:ext uri="{D42A27DB-BD31-4B8C-83A1-F6EECF244321}">
                <p14:modId xmlns:p14="http://schemas.microsoft.com/office/powerpoint/2010/main" val="2638444851"/>
              </p:ext>
            </p:extLst>
          </p:nvPr>
        </p:nvGraphicFramePr>
        <p:xfrm>
          <a:off x="5769936" y="3706361"/>
          <a:ext cx="3218121" cy="2817075"/>
        </p:xfrm>
        <a:graphic>
          <a:graphicData uri="http://schemas.openxmlformats.org/drawingml/2006/chart">
            <c:chart xmlns:c="http://schemas.openxmlformats.org/drawingml/2006/chart" xmlns:r="http://schemas.openxmlformats.org/officeDocument/2006/relationships" r:id="rId3"/>
          </a:graphicData>
        </a:graphic>
      </p:graphicFrame>
      <p:sp>
        <p:nvSpPr>
          <p:cNvPr id="35" name="Marcador de contenido 7"/>
          <p:cNvSpPr>
            <a:spLocks noGrp="1"/>
          </p:cNvSpPr>
          <p:nvPr>
            <p:ph type="body" sz="quarter" idx="10"/>
          </p:nvPr>
        </p:nvSpPr>
        <p:spPr>
          <a:xfrm>
            <a:off x="359758" y="3888703"/>
            <a:ext cx="11496242" cy="2590467"/>
          </a:xfrm>
          <a:prstGeom prst="rect">
            <a:avLst/>
          </a:prstGeom>
        </p:spPr>
        <p:txBody>
          <a:bodyPr>
            <a:normAutofit/>
          </a:bodyPr>
          <a:lstStyle/>
          <a:p>
            <a:r>
              <a:rPr lang="es-CL" sz="1400" dirty="0" err="1" smtClean="0">
                <a:solidFill>
                  <a:schemeClr val="tx1"/>
                </a:solidFill>
                <a:latin typeface="+mn-lt"/>
              </a:rPr>
              <a:t>Leverage</a:t>
            </a:r>
            <a:r>
              <a:rPr lang="es-CL" sz="1400" dirty="0">
                <a:solidFill>
                  <a:schemeClr val="tx1"/>
                </a:solidFill>
                <a:latin typeface="+mn-lt"/>
              </a:rPr>
              <a:t>: </a:t>
            </a:r>
            <a:r>
              <a:rPr lang="es-CL" sz="1400" b="1" dirty="0" smtClean="0">
                <a:solidFill>
                  <a:schemeClr val="tx1"/>
                </a:solidFill>
                <a:latin typeface="+mn-lt"/>
              </a:rPr>
              <a:t>1,58x  </a:t>
            </a:r>
            <a:r>
              <a:rPr lang="es-CL" sz="1400" dirty="0" smtClean="0">
                <a:solidFill>
                  <a:schemeClr val="tx1"/>
                </a:solidFill>
                <a:latin typeface="+mn-lt"/>
              </a:rPr>
              <a:t>Límite:</a:t>
            </a:r>
            <a:r>
              <a:rPr lang="es-CL" sz="1400" b="1" dirty="0" smtClean="0">
                <a:solidFill>
                  <a:schemeClr val="tx1"/>
                </a:solidFill>
                <a:latin typeface="+mn-lt"/>
              </a:rPr>
              <a:t> 1,89</a:t>
            </a:r>
            <a:r>
              <a:rPr lang="es-CL" sz="1400" dirty="0">
                <a:solidFill>
                  <a:schemeClr val="tx1"/>
                </a:solidFill>
                <a:latin typeface="+mn-lt"/>
              </a:rPr>
              <a:t/>
            </a:r>
            <a:br>
              <a:rPr lang="es-CL" sz="1400" dirty="0">
                <a:solidFill>
                  <a:schemeClr val="tx1"/>
                </a:solidFill>
                <a:latin typeface="+mn-lt"/>
              </a:rPr>
            </a:br>
            <a:endParaRPr lang="es-CL" sz="1400" dirty="0">
              <a:solidFill>
                <a:schemeClr val="tx1"/>
              </a:solidFill>
              <a:latin typeface="+mn-lt"/>
            </a:endParaRPr>
          </a:p>
          <a:p>
            <a:r>
              <a:rPr lang="es-CL" sz="1400" dirty="0">
                <a:solidFill>
                  <a:schemeClr val="tx1"/>
                </a:solidFill>
                <a:latin typeface="+mn-lt"/>
              </a:rPr>
              <a:t>Cobertura de gastos financieros anualizados: </a:t>
            </a:r>
            <a:r>
              <a:rPr lang="es-CL" sz="1400" b="1" dirty="0" smtClean="0">
                <a:solidFill>
                  <a:schemeClr val="tx1"/>
                </a:solidFill>
                <a:latin typeface="+mn-lt"/>
              </a:rPr>
              <a:t>8,31x</a:t>
            </a:r>
            <a:r>
              <a:rPr lang="es-CL" sz="1400" dirty="0">
                <a:solidFill>
                  <a:schemeClr val="tx1"/>
                </a:solidFill>
                <a:latin typeface="+mn-lt"/>
              </a:rPr>
              <a:t/>
            </a:r>
            <a:br>
              <a:rPr lang="es-CL" sz="1400" dirty="0">
                <a:solidFill>
                  <a:schemeClr val="tx1"/>
                </a:solidFill>
                <a:latin typeface="+mn-lt"/>
              </a:rPr>
            </a:br>
            <a:endParaRPr lang="es-CL" sz="1400" dirty="0">
              <a:solidFill>
                <a:schemeClr val="tx1"/>
              </a:solidFill>
              <a:latin typeface="+mn-lt"/>
            </a:endParaRPr>
          </a:p>
          <a:p>
            <a:r>
              <a:rPr lang="es-CL" sz="1400" dirty="0">
                <a:solidFill>
                  <a:schemeClr val="tx1"/>
                </a:solidFill>
                <a:latin typeface="+mn-lt"/>
              </a:rPr>
              <a:t>Clasificación de riesgo local: </a:t>
            </a:r>
            <a:r>
              <a:rPr lang="es-CL" sz="1400" b="1" dirty="0">
                <a:solidFill>
                  <a:schemeClr val="tx1"/>
                </a:solidFill>
                <a:latin typeface="+mn-lt"/>
              </a:rPr>
              <a:t>AA+</a:t>
            </a:r>
            <a:br>
              <a:rPr lang="es-CL" sz="1400" b="1" dirty="0">
                <a:solidFill>
                  <a:schemeClr val="tx1"/>
                </a:solidFill>
                <a:latin typeface="+mn-lt"/>
              </a:rPr>
            </a:br>
            <a:endParaRPr lang="es-CL" sz="1400" dirty="0">
              <a:solidFill>
                <a:schemeClr val="tx1"/>
              </a:solidFill>
              <a:latin typeface="+mn-lt"/>
            </a:endParaRPr>
          </a:p>
          <a:p>
            <a:r>
              <a:rPr lang="es-CL" sz="1400" dirty="0">
                <a:solidFill>
                  <a:schemeClr val="tx1"/>
                </a:solidFill>
                <a:latin typeface="+mn-lt"/>
              </a:rPr>
              <a:t>Total Deuda Financiera Neta: </a:t>
            </a:r>
            <a:r>
              <a:rPr lang="es-CL" sz="1400" b="1" dirty="0">
                <a:solidFill>
                  <a:schemeClr val="tx1"/>
                </a:solidFill>
                <a:latin typeface="+mn-lt"/>
              </a:rPr>
              <a:t>CLP  MM </a:t>
            </a:r>
            <a:r>
              <a:rPr lang="es-CL" sz="1400" b="1" dirty="0" smtClean="0">
                <a:solidFill>
                  <a:schemeClr val="tx1"/>
                </a:solidFill>
                <a:latin typeface="+mn-lt"/>
              </a:rPr>
              <a:t>786.757</a:t>
            </a:r>
          </a:p>
          <a:p>
            <a:endParaRPr lang="es-CL" sz="1400" b="1" dirty="0">
              <a:solidFill>
                <a:schemeClr val="tx1"/>
              </a:solidFill>
              <a:latin typeface="+mn-lt"/>
            </a:endParaRPr>
          </a:p>
          <a:p>
            <a:r>
              <a:rPr lang="es-CL" sz="1400" dirty="0">
                <a:solidFill>
                  <a:schemeClr val="tx1"/>
                </a:solidFill>
                <a:latin typeface="+mn-lt"/>
              </a:rPr>
              <a:t>Ratio Deuda Financiera Neta/EBITDA*: </a:t>
            </a:r>
            <a:r>
              <a:rPr lang="es-CL" sz="1400" b="1" dirty="0" smtClean="0">
                <a:solidFill>
                  <a:schemeClr val="tx1"/>
                </a:solidFill>
                <a:latin typeface="+mn-lt"/>
              </a:rPr>
              <a:t>2,70x</a:t>
            </a:r>
            <a:endParaRPr lang="es-CL" sz="1400" b="1" dirty="0">
              <a:solidFill>
                <a:schemeClr val="tx1"/>
              </a:solidFill>
              <a:latin typeface="+mn-lt"/>
            </a:endParaRPr>
          </a:p>
          <a:p>
            <a:endParaRPr lang="es-CL" dirty="0">
              <a:solidFill>
                <a:schemeClr val="tx1"/>
              </a:solidFill>
              <a:latin typeface="+mn-lt"/>
            </a:endParaRPr>
          </a:p>
        </p:txBody>
      </p:sp>
      <p:sp>
        <p:nvSpPr>
          <p:cNvPr id="23" name="Título 22"/>
          <p:cNvSpPr>
            <a:spLocks noGrp="1"/>
          </p:cNvSpPr>
          <p:nvPr>
            <p:ph type="title"/>
          </p:nvPr>
        </p:nvSpPr>
        <p:spPr/>
        <p:txBody>
          <a:bodyPr/>
          <a:lstStyle/>
          <a:p>
            <a:r>
              <a:rPr lang="es-CL" sz="3200" dirty="0" smtClean="0">
                <a:solidFill>
                  <a:schemeClr val="tx2"/>
                </a:solidFill>
              </a:rPr>
              <a:t>ESTRUCTURA FINANCIERA AL 31 DE DICIEMBRE 2016</a:t>
            </a:r>
            <a:endParaRPr lang="en-US" sz="2800" i="1" dirty="0">
              <a:solidFill>
                <a:schemeClr val="accent2"/>
              </a:solidFill>
            </a:endParaRPr>
          </a:p>
        </p:txBody>
      </p:sp>
      <p:sp>
        <p:nvSpPr>
          <p:cNvPr id="10" name="81 CuadroTexto"/>
          <p:cNvSpPr txBox="1"/>
          <p:nvPr/>
        </p:nvSpPr>
        <p:spPr>
          <a:xfrm>
            <a:off x="414331" y="6444810"/>
            <a:ext cx="6721121" cy="248303"/>
          </a:xfrm>
          <a:prstGeom prst="rect">
            <a:avLst/>
          </a:prstGeom>
          <a:noFill/>
          <a:ln w="9525">
            <a:noFill/>
            <a:miter lim="800000"/>
            <a:headEnd/>
            <a:tailEnd/>
          </a:ln>
        </p:spPr>
        <p:txBody>
          <a:bodyPr wrap="square" lIns="123980" tIns="61991" rIns="123980" bIns="61991" anchor="ctr">
            <a:spAutoFit/>
          </a:bodyPr>
          <a:lstStyle>
            <a:defPPr>
              <a:defRPr lang="es-ES"/>
            </a:defPPr>
            <a:lvl1pPr eaLnBrk="0" hangingPunct="0">
              <a:defRPr sz="800" b="0">
                <a:solidFill>
                  <a:srgbClr val="000000"/>
                </a:solidFill>
                <a:latin typeface="Calibri" pitchFamily="34" charset="0"/>
                <a:cs typeface="Calibri" pitchFamily="34" charset="0"/>
              </a:defRPr>
            </a:lvl1pPr>
          </a:lstStyle>
          <a:p>
            <a:r>
              <a:rPr lang="es-CL" dirty="0">
                <a:solidFill>
                  <a:schemeClr val="tx1"/>
                </a:solidFill>
              </a:rPr>
              <a:t>Fuente: Aguas Andinas, (*) EBITDA </a:t>
            </a:r>
            <a:r>
              <a:rPr lang="es-CL" dirty="0" err="1" smtClean="0">
                <a:solidFill>
                  <a:schemeClr val="tx1"/>
                </a:solidFill>
              </a:rPr>
              <a:t>Ultimos</a:t>
            </a:r>
            <a:r>
              <a:rPr lang="es-CL" dirty="0" smtClean="0">
                <a:solidFill>
                  <a:schemeClr val="tx1"/>
                </a:solidFill>
              </a:rPr>
              <a:t> </a:t>
            </a:r>
            <a:r>
              <a:rPr lang="es-CL" dirty="0">
                <a:solidFill>
                  <a:schemeClr val="tx1"/>
                </a:solidFill>
              </a:rPr>
              <a:t>doce meses</a:t>
            </a:r>
          </a:p>
        </p:txBody>
      </p:sp>
      <p:sp>
        <p:nvSpPr>
          <p:cNvPr id="16" name="1 Elipse"/>
          <p:cNvSpPr/>
          <p:nvPr/>
        </p:nvSpPr>
        <p:spPr>
          <a:xfrm>
            <a:off x="6277812" y="4586308"/>
            <a:ext cx="1200001" cy="1199988"/>
          </a:xfrm>
          <a:prstGeom prst="ellipse">
            <a:avLst/>
          </a:prstGeom>
          <a:solidFill>
            <a:srgbClr val="A6A6A6"/>
          </a:solid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lIns="48000" rIns="48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67" b="1" dirty="0">
                <a:solidFill>
                  <a:sysClr val="window" lastClr="FFFFFF"/>
                </a:solidFill>
              </a:rPr>
              <a:t>ESTRUCTURA POR TIPO DE </a:t>
            </a:r>
            <a:r>
              <a:rPr lang="es-ES" sz="1067" b="1" dirty="0" smtClean="0">
                <a:solidFill>
                  <a:sysClr val="window" lastClr="FFFFFF"/>
                </a:solidFill>
              </a:rPr>
              <a:t>DEUDA</a:t>
            </a:r>
            <a:endParaRPr lang="es-ES" sz="1067" b="1" dirty="0">
              <a:solidFill>
                <a:sysClr val="window" lastClr="FFFFFF"/>
              </a:solidFill>
            </a:endParaRPr>
          </a:p>
        </p:txBody>
      </p:sp>
      <p:grpSp>
        <p:nvGrpSpPr>
          <p:cNvPr id="18" name="Grupo 17"/>
          <p:cNvGrpSpPr/>
          <p:nvPr/>
        </p:nvGrpSpPr>
        <p:grpSpPr>
          <a:xfrm>
            <a:off x="8771138" y="3605925"/>
            <a:ext cx="3307444" cy="2917511"/>
            <a:chOff x="6719776" y="2761899"/>
            <a:chExt cx="2413591" cy="2112806"/>
          </a:xfrm>
        </p:grpSpPr>
        <p:graphicFrame>
          <p:nvGraphicFramePr>
            <p:cNvPr id="19" name="Gráfico 18"/>
            <p:cNvGraphicFramePr/>
            <p:nvPr>
              <p:extLst>
                <p:ext uri="{D42A27DB-BD31-4B8C-83A1-F6EECF244321}">
                  <p14:modId xmlns:p14="http://schemas.microsoft.com/office/powerpoint/2010/main" val="619079378"/>
                </p:ext>
              </p:extLst>
            </p:nvPr>
          </p:nvGraphicFramePr>
          <p:xfrm>
            <a:off x="6719776" y="2761899"/>
            <a:ext cx="2413591" cy="2112806"/>
          </p:xfrm>
          <a:graphic>
            <a:graphicData uri="http://schemas.openxmlformats.org/drawingml/2006/chart">
              <c:chart xmlns:c="http://schemas.openxmlformats.org/drawingml/2006/chart" xmlns:r="http://schemas.openxmlformats.org/officeDocument/2006/relationships" r:id="rId4"/>
            </a:graphicData>
          </a:graphic>
        </p:graphicFrame>
        <p:sp>
          <p:nvSpPr>
            <p:cNvPr id="20" name="Elipse 19"/>
            <p:cNvSpPr/>
            <p:nvPr/>
          </p:nvSpPr>
          <p:spPr>
            <a:xfrm>
              <a:off x="7378349" y="3371970"/>
              <a:ext cx="900000" cy="900000"/>
            </a:xfrm>
            <a:prstGeom prst="ellipse">
              <a:avLst/>
            </a:prstGeom>
            <a:solidFill>
              <a:srgbClr val="A6A6A6"/>
            </a:solidFill>
            <a:ln>
              <a:noFill/>
            </a:ln>
          </p:spPr>
          <p:style>
            <a:lnRef idx="2">
              <a:schemeClr val="dk1"/>
            </a:lnRef>
            <a:fillRef idx="1">
              <a:schemeClr val="lt1"/>
            </a:fillRef>
            <a:effectRef idx="0">
              <a:schemeClr val="dk1"/>
            </a:effectRef>
            <a:fontRef idx="minor">
              <a:schemeClr val="dk1"/>
            </a:fontRef>
          </p:style>
          <p:txBody>
            <a:bodyPr lIns="48000" rIns="48000" rtlCol="0" anchor="ctr"/>
            <a:lstStyle/>
            <a:p>
              <a:pPr algn="ctr"/>
              <a:r>
                <a:rPr lang="es-ES" sz="1067" b="1" dirty="0">
                  <a:solidFill>
                    <a:schemeClr val="bg1"/>
                  </a:solidFill>
                </a:rPr>
                <a:t>ESTRUCTURA DE DEUDA POR TIPO DE </a:t>
              </a:r>
              <a:r>
                <a:rPr lang="es-ES" sz="1067" b="1" dirty="0" smtClean="0">
                  <a:solidFill>
                    <a:schemeClr val="bg1"/>
                  </a:solidFill>
                </a:rPr>
                <a:t>INTERÉS</a:t>
              </a:r>
              <a:endParaRPr lang="es-ES" sz="1067" b="1" dirty="0">
                <a:solidFill>
                  <a:schemeClr val="bg1"/>
                </a:solidFill>
              </a:endParaRPr>
            </a:p>
          </p:txBody>
        </p:sp>
      </p:grpSp>
      <p:graphicFrame>
        <p:nvGraphicFramePr>
          <p:cNvPr id="11" name="Gráfico 10"/>
          <p:cNvGraphicFramePr/>
          <p:nvPr>
            <p:extLst>
              <p:ext uri="{D42A27DB-BD31-4B8C-83A1-F6EECF244321}">
                <p14:modId xmlns:p14="http://schemas.microsoft.com/office/powerpoint/2010/main" val="2775310374"/>
              </p:ext>
            </p:extLst>
          </p:nvPr>
        </p:nvGraphicFramePr>
        <p:xfrm>
          <a:off x="-24000" y="978102"/>
          <a:ext cx="12240000" cy="268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99840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3678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17967" y="296863"/>
            <a:ext cx="6656574" cy="6264276"/>
          </a:xfrm>
          <a:prstGeom prst="rect">
            <a:avLst/>
          </a:prstGeom>
        </p:spPr>
      </p:pic>
      <p:sp>
        <p:nvSpPr>
          <p:cNvPr id="5" name="Rectángulo 4"/>
          <p:cNvSpPr/>
          <p:nvPr/>
        </p:nvSpPr>
        <p:spPr>
          <a:xfrm>
            <a:off x="300038" y="296863"/>
            <a:ext cx="6674504" cy="6264275"/>
          </a:xfrm>
          <a:prstGeom prst="rect">
            <a:avLst/>
          </a:prstGeom>
          <a:solidFill>
            <a:schemeClr val="tx2">
              <a:lumMod val="5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s-ES_tradnl" b="1" dirty="0">
              <a:solidFill>
                <a:srgbClr val="FED000"/>
              </a:solidFill>
            </a:endParaRPr>
          </a:p>
        </p:txBody>
      </p:sp>
      <p:sp>
        <p:nvSpPr>
          <p:cNvPr id="6" name="Rectángulo 5"/>
          <p:cNvSpPr/>
          <p:nvPr/>
        </p:nvSpPr>
        <p:spPr>
          <a:xfrm>
            <a:off x="7135906" y="1250558"/>
            <a:ext cx="4816911" cy="5057282"/>
          </a:xfrm>
          <a:prstGeom prst="rect">
            <a:avLst/>
          </a:prstGeom>
        </p:spPr>
        <p:txBody>
          <a:bodyPr wrap="square">
            <a:spAutoFit/>
          </a:bodyPr>
          <a:lstStyle/>
          <a:p>
            <a:r>
              <a:rPr lang="es-CL" sz="3200" b="1" dirty="0">
                <a:solidFill>
                  <a:srgbClr val="072634"/>
                </a:solidFill>
              </a:rPr>
              <a:t>VISIÓN</a:t>
            </a:r>
          </a:p>
          <a:p>
            <a:r>
              <a:rPr lang="es-CL" sz="2133" b="1" dirty="0">
                <a:solidFill>
                  <a:srgbClr val="072634"/>
                </a:solidFill>
              </a:rPr>
              <a:t>Ser una empresa referente </a:t>
            </a:r>
            <a:r>
              <a:rPr lang="es-CL" sz="2133" b="1" dirty="0" smtClean="0">
                <a:solidFill>
                  <a:srgbClr val="072634"/>
                </a:solidFill>
              </a:rPr>
              <a:t>en sustentabilidad </a:t>
            </a:r>
            <a:r>
              <a:rPr lang="es-CL" sz="2133" b="1" dirty="0">
                <a:solidFill>
                  <a:srgbClr val="072634"/>
                </a:solidFill>
              </a:rPr>
              <a:t>en Chile </a:t>
            </a:r>
            <a:r>
              <a:rPr lang="es-CL" sz="2133" b="1" dirty="0" smtClean="0">
                <a:solidFill>
                  <a:srgbClr val="072634"/>
                </a:solidFill>
              </a:rPr>
              <a:t>para asegurar el agua </a:t>
            </a:r>
            <a:r>
              <a:rPr lang="es-CL" sz="2133" b="1" dirty="0">
                <a:solidFill>
                  <a:srgbClr val="072634"/>
                </a:solidFill>
              </a:rPr>
              <a:t>a las futuras generaciones.</a:t>
            </a:r>
          </a:p>
          <a:p>
            <a:endParaRPr lang="es-CL" sz="1333" b="1" dirty="0">
              <a:solidFill>
                <a:srgbClr val="072634"/>
              </a:solidFill>
            </a:endParaRPr>
          </a:p>
          <a:p>
            <a:endParaRPr lang="es-CL" sz="3200" b="1" dirty="0">
              <a:solidFill>
                <a:srgbClr val="31B9C4"/>
              </a:solidFill>
            </a:endParaRPr>
          </a:p>
          <a:p>
            <a:r>
              <a:rPr lang="es-CL" sz="3200" b="1" dirty="0">
                <a:solidFill>
                  <a:srgbClr val="31B9C4"/>
                </a:solidFill>
              </a:rPr>
              <a:t>PROPÓSITO</a:t>
            </a:r>
          </a:p>
          <a:p>
            <a:r>
              <a:rPr lang="es-CL" sz="2133" b="1" dirty="0">
                <a:solidFill>
                  <a:srgbClr val="072634"/>
                </a:solidFill>
              </a:rPr>
              <a:t>Gestionamos los recursos de </a:t>
            </a:r>
            <a:r>
              <a:rPr lang="es-CL" sz="2133" b="1" dirty="0" smtClean="0">
                <a:solidFill>
                  <a:srgbClr val="072634"/>
                </a:solidFill>
              </a:rPr>
              <a:t>manera eficiente</a:t>
            </a:r>
            <a:r>
              <a:rPr lang="es-CL" sz="2133" b="1" dirty="0">
                <a:solidFill>
                  <a:srgbClr val="072634"/>
                </a:solidFill>
              </a:rPr>
              <a:t>, creando </a:t>
            </a:r>
            <a:r>
              <a:rPr lang="es-CL" sz="2133" b="1" dirty="0" smtClean="0">
                <a:solidFill>
                  <a:srgbClr val="072634"/>
                </a:solidFill>
              </a:rPr>
              <a:t>valor compartido</a:t>
            </a:r>
            <a:r>
              <a:rPr lang="es-CL" sz="2133" b="1" dirty="0">
                <a:solidFill>
                  <a:srgbClr val="072634"/>
                </a:solidFill>
              </a:rPr>
              <a:t>.</a:t>
            </a:r>
          </a:p>
          <a:p>
            <a:endParaRPr lang="es-CL" sz="3200" b="1" dirty="0">
              <a:solidFill>
                <a:srgbClr val="FFD507"/>
              </a:solidFill>
            </a:endParaRPr>
          </a:p>
          <a:p>
            <a:r>
              <a:rPr lang="es-CL" sz="3200" b="1" dirty="0">
                <a:solidFill>
                  <a:srgbClr val="FFD507"/>
                </a:solidFill>
              </a:rPr>
              <a:t>ESTRATEGIA</a:t>
            </a:r>
          </a:p>
          <a:p>
            <a:r>
              <a:rPr lang="es-CL" sz="2133" b="1" dirty="0">
                <a:solidFill>
                  <a:srgbClr val="072634"/>
                </a:solidFill>
              </a:rPr>
              <a:t>Santiago merece un 7:</a:t>
            </a:r>
          </a:p>
          <a:p>
            <a:r>
              <a:rPr lang="es-CL" sz="2133" b="1" dirty="0">
                <a:solidFill>
                  <a:srgbClr val="072634"/>
                </a:solidFill>
              </a:rPr>
              <a:t>El futuro se construye desde hoy</a:t>
            </a:r>
            <a:endParaRPr lang="es-CL" sz="2133" b="1" dirty="0"/>
          </a:p>
        </p:txBody>
      </p:sp>
      <p:sp>
        <p:nvSpPr>
          <p:cNvPr id="7" name="Título 2"/>
          <p:cNvSpPr>
            <a:spLocks noGrp="1"/>
          </p:cNvSpPr>
          <p:nvPr>
            <p:ph type="title"/>
          </p:nvPr>
        </p:nvSpPr>
        <p:spPr>
          <a:xfrm>
            <a:off x="337457" y="286469"/>
            <a:ext cx="10972800" cy="700868"/>
          </a:xfrm>
        </p:spPr>
        <p:txBody>
          <a:bodyPr/>
          <a:lstStyle/>
          <a:p>
            <a:r>
              <a:rPr lang="es-CL" sz="3200" dirty="0" smtClean="0">
                <a:solidFill>
                  <a:schemeClr val="bg1"/>
                </a:solidFill>
                <a:latin typeface="+mn-lt"/>
              </a:rPr>
              <a:t>COMPROMISO PAÍS</a:t>
            </a:r>
            <a:endParaRPr lang="es-CL" sz="3200" dirty="0">
              <a:solidFill>
                <a:schemeClr val="bg1"/>
              </a:solidFill>
              <a:latin typeface="+mn-lt"/>
            </a:endParaRPr>
          </a:p>
        </p:txBody>
      </p:sp>
    </p:spTree>
    <p:extLst>
      <p:ext uri="{BB962C8B-B14F-4D97-AF65-F5344CB8AC3E}">
        <p14:creationId xmlns:p14="http://schemas.microsoft.com/office/powerpoint/2010/main" val="1402277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350858" y="296864"/>
            <a:ext cx="6142326" cy="6264275"/>
          </a:xfrm>
          <a:prstGeom prst="rect">
            <a:avLst/>
          </a:prstGeom>
          <a:gradFill flip="none" rotWithShape="1">
            <a:gsLst>
              <a:gs pos="84000">
                <a:schemeClr val="bg1"/>
              </a:gs>
              <a:gs pos="28000">
                <a:schemeClr val="bg1"/>
              </a:gs>
              <a:gs pos="0">
                <a:srgbClr val="5B9BD5">
                  <a:alpha val="0"/>
                  <a:lumMod val="0"/>
                  <a:lumOff val="100000"/>
                </a:srgbClr>
              </a:gs>
              <a:gs pos="98000">
                <a:srgbClr val="E1E1DF">
                  <a:alpha val="52000"/>
                  <a:lumMod val="0"/>
                  <a:lumOff val="100000"/>
                </a:srgbClr>
              </a:gs>
            </a:gsLst>
            <a:lin ang="10800000" scaled="1"/>
            <a:tileRect/>
          </a:gradFill>
          <a:ln w="12700" cap="flat" cmpd="sng" algn="ctr">
            <a:noFill/>
            <a:prstDash val="solid"/>
            <a:miter lim="800000"/>
          </a:ln>
          <a:effectLst/>
        </p:spPr>
        <p:txBody>
          <a:bodyPr lIns="91439" tIns="45719" rIns="91439" bIns="45719" rtlCol="0" anchor="ctr"/>
          <a:lstStyle/>
          <a:p>
            <a:endParaRPr lang="es-ES_tradnl">
              <a:solidFill>
                <a:schemeClr val="tx1"/>
              </a:solidFill>
            </a:endParaRPr>
          </a:p>
        </p:txBody>
      </p:sp>
      <p:sp>
        <p:nvSpPr>
          <p:cNvPr id="2" name="Título 1"/>
          <p:cNvSpPr>
            <a:spLocks noGrp="1"/>
          </p:cNvSpPr>
          <p:nvPr>
            <p:ph type="title"/>
          </p:nvPr>
        </p:nvSpPr>
        <p:spPr>
          <a:xfrm>
            <a:off x="337411" y="320302"/>
            <a:ext cx="5337249" cy="560313"/>
          </a:xfrm>
          <a:noFill/>
          <a:ln w="9525">
            <a:noFill/>
            <a:miter lim="800000"/>
            <a:headEnd/>
            <a:tailEnd/>
          </a:ln>
        </p:spPr>
        <p:txBody>
          <a:bodyPr anchor="t"/>
          <a:lstStyle/>
          <a:p>
            <a:pPr algn="l" fontAlgn="base" hangingPunct="0">
              <a:lnSpc>
                <a:spcPct val="80000"/>
              </a:lnSpc>
              <a:spcAft>
                <a:spcPct val="0"/>
              </a:spcAft>
            </a:pPr>
            <a:r>
              <a:rPr lang="es-CL" sz="3200" b="0" dirty="0" smtClean="0">
                <a:solidFill>
                  <a:srgbClr val="042534"/>
                </a:solidFill>
                <a:latin typeface="+mn-lt"/>
                <a:ea typeface="+mn-ea"/>
                <a:cs typeface="Verdana"/>
              </a:rPr>
              <a:t>ESTRATEGIA PARA CONCRETAR NUESTRO COMPROMISO</a:t>
            </a:r>
            <a:endParaRPr lang="es-CL" sz="3200" b="0" dirty="0">
              <a:solidFill>
                <a:srgbClr val="042534"/>
              </a:solidFill>
              <a:latin typeface="+mn-lt"/>
              <a:ea typeface="+mn-ea"/>
              <a:cs typeface="Verdana"/>
            </a:endParaRPr>
          </a:p>
        </p:txBody>
      </p:sp>
      <p:pic>
        <p:nvPicPr>
          <p:cNvPr id="25" name="Imagen 2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8819" y="1453091"/>
            <a:ext cx="3149700" cy="4987025"/>
          </a:xfrm>
          <a:prstGeom prst="rect">
            <a:avLst/>
          </a:prstGeom>
          <a:effectLst/>
        </p:spPr>
      </p:pic>
    </p:spTree>
    <p:extLst>
      <p:ext uri="{BB962C8B-B14F-4D97-AF65-F5344CB8AC3E}">
        <p14:creationId xmlns:p14="http://schemas.microsoft.com/office/powerpoint/2010/main" val="3879898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00037" y="296863"/>
            <a:ext cx="11591925" cy="6264276"/>
          </a:xfrm>
          <a:prstGeom prst="rect">
            <a:avLst/>
          </a:prstGeom>
        </p:spPr>
      </p:pic>
      <p:sp>
        <p:nvSpPr>
          <p:cNvPr id="9" name="Rectángulo 8"/>
          <p:cNvSpPr/>
          <p:nvPr/>
        </p:nvSpPr>
        <p:spPr>
          <a:xfrm>
            <a:off x="300038" y="296863"/>
            <a:ext cx="11591925" cy="6264275"/>
          </a:xfrm>
          <a:prstGeom prst="rect">
            <a:avLst/>
          </a:prstGeom>
          <a:solidFill>
            <a:srgbClr val="000000">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2400"/>
          </a:p>
        </p:txBody>
      </p:sp>
      <p:pic>
        <p:nvPicPr>
          <p:cNvPr id="5" name="Marcador de contenido 4"/>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96001" y="2701543"/>
            <a:ext cx="5650820" cy="2950341"/>
          </a:xfrm>
          <a:prstGeom prst="rect">
            <a:avLst/>
          </a:prstGeom>
          <a:solidFill>
            <a:srgbClr val="FFFFFF"/>
          </a:solidFill>
        </p:spPr>
      </p:pic>
      <p:sp>
        <p:nvSpPr>
          <p:cNvPr id="10" name="Rectángulo 9"/>
          <p:cNvSpPr/>
          <p:nvPr/>
        </p:nvSpPr>
        <p:spPr>
          <a:xfrm>
            <a:off x="348343" y="1469153"/>
            <a:ext cx="4795689" cy="3785652"/>
          </a:xfrm>
          <a:prstGeom prst="rect">
            <a:avLst/>
          </a:prstGeom>
        </p:spPr>
        <p:txBody>
          <a:bodyPr wrap="square">
            <a:spAutoFit/>
          </a:bodyPr>
          <a:lstStyle/>
          <a:p>
            <a:pPr marL="285750" indent="-285750">
              <a:buFont typeface="Arial" panose="020B0604020202020204" pitchFamily="34" charset="0"/>
              <a:buChar char="•"/>
            </a:pPr>
            <a:r>
              <a:rPr lang="es-CL" sz="1600" b="1" dirty="0" smtClean="0">
                <a:solidFill>
                  <a:schemeClr val="bg1"/>
                </a:solidFill>
              </a:rPr>
              <a:t>Transformar</a:t>
            </a:r>
            <a:r>
              <a:rPr lang="es-CL" sz="1600" dirty="0" smtClean="0">
                <a:solidFill>
                  <a:schemeClr val="bg1"/>
                </a:solidFill>
              </a:rPr>
              <a:t> </a:t>
            </a:r>
            <a:r>
              <a:rPr lang="es-CL" sz="1600" dirty="0">
                <a:solidFill>
                  <a:schemeClr val="bg1"/>
                </a:solidFill>
              </a:rPr>
              <a:t>sus plantas de tratamiento de aguas servidas en biofactorías.</a:t>
            </a:r>
          </a:p>
          <a:p>
            <a:pPr marL="285750" indent="-285750">
              <a:buFont typeface="Arial" panose="020B0604020202020204" pitchFamily="34" charset="0"/>
              <a:buChar char="•"/>
            </a:pPr>
            <a:endParaRPr lang="es-CL" sz="1600" dirty="0">
              <a:solidFill>
                <a:schemeClr val="bg1"/>
              </a:solidFill>
            </a:endParaRPr>
          </a:p>
          <a:p>
            <a:pPr marL="285750" indent="-285750">
              <a:buFont typeface="Arial" panose="020B0604020202020204" pitchFamily="34" charset="0"/>
              <a:buChar char="•"/>
            </a:pPr>
            <a:r>
              <a:rPr lang="es-CL" sz="1600" b="1" dirty="0" smtClean="0">
                <a:solidFill>
                  <a:schemeClr val="bg1"/>
                </a:solidFill>
              </a:rPr>
              <a:t>Reutilizar </a:t>
            </a:r>
            <a:r>
              <a:rPr lang="es-CL" sz="1600" dirty="0" smtClean="0">
                <a:solidFill>
                  <a:schemeClr val="bg1"/>
                </a:solidFill>
              </a:rPr>
              <a:t>el </a:t>
            </a:r>
            <a:r>
              <a:rPr lang="es-CL" sz="1600" dirty="0">
                <a:solidFill>
                  <a:schemeClr val="bg1"/>
                </a:solidFill>
              </a:rPr>
              <a:t>100% de los residuos y los transformará en energía para su misma producción.</a:t>
            </a:r>
          </a:p>
          <a:p>
            <a:pPr marL="285750" indent="-285750">
              <a:buFont typeface="Arial" panose="020B0604020202020204" pitchFamily="34" charset="0"/>
              <a:buChar char="•"/>
            </a:pPr>
            <a:endParaRPr lang="es-CL" sz="1600" dirty="0">
              <a:solidFill>
                <a:schemeClr val="bg1"/>
              </a:solidFill>
            </a:endParaRPr>
          </a:p>
          <a:p>
            <a:pPr marL="285750" indent="-285750">
              <a:buFont typeface="Arial" panose="020B0604020202020204" pitchFamily="34" charset="0"/>
              <a:buChar char="•"/>
            </a:pPr>
            <a:r>
              <a:rPr lang="es-CL" sz="1600" b="1" smtClean="0">
                <a:solidFill>
                  <a:schemeClr val="bg1"/>
                </a:solidFill>
              </a:rPr>
              <a:t>Reducir </a:t>
            </a:r>
            <a:r>
              <a:rPr lang="es-CL" sz="1600" dirty="0" smtClean="0">
                <a:solidFill>
                  <a:schemeClr val="bg1"/>
                </a:solidFill>
              </a:rPr>
              <a:t>drásticamente </a:t>
            </a:r>
            <a:r>
              <a:rPr lang="es-CL" sz="1600" dirty="0">
                <a:solidFill>
                  <a:schemeClr val="bg1"/>
                </a:solidFill>
              </a:rPr>
              <a:t>su huella de carbono y la del país en general.</a:t>
            </a:r>
          </a:p>
          <a:p>
            <a:pPr marL="285750" indent="-285750">
              <a:buFont typeface="Arial" panose="020B0604020202020204" pitchFamily="34" charset="0"/>
              <a:buChar char="•"/>
            </a:pPr>
            <a:endParaRPr lang="es-CL" sz="1600" dirty="0">
              <a:solidFill>
                <a:schemeClr val="bg1"/>
              </a:solidFill>
            </a:endParaRPr>
          </a:p>
          <a:p>
            <a:pPr marL="285750" lvl="0" indent="-285750" defTabSz="685783">
              <a:buFont typeface="Arial" panose="020B0604020202020204" pitchFamily="34" charset="0"/>
              <a:buChar char="•"/>
              <a:defRPr/>
            </a:pPr>
            <a:r>
              <a:rPr lang="es-CL" sz="1600" kern="0" dirty="0">
                <a:solidFill>
                  <a:schemeClr val="bg1"/>
                </a:solidFill>
              </a:rPr>
              <a:t>Aguas Andinas y sus filiales están aportando al país, con </a:t>
            </a:r>
            <a:r>
              <a:rPr lang="es-CL" sz="1600" b="1" kern="0" dirty="0">
                <a:solidFill>
                  <a:schemeClr val="bg1"/>
                </a:solidFill>
              </a:rPr>
              <a:t>12 de los 17 </a:t>
            </a:r>
            <a:r>
              <a:rPr lang="es-CL" sz="1600" b="1" kern="0" dirty="0" smtClean="0">
                <a:solidFill>
                  <a:schemeClr val="bg1"/>
                </a:solidFill>
              </a:rPr>
              <a:t>Objetivos de Desarrollo Sostenible.</a:t>
            </a:r>
            <a:endParaRPr lang="es-CL" sz="1600" b="1" kern="0" dirty="0">
              <a:solidFill>
                <a:schemeClr val="bg1"/>
              </a:solidFill>
            </a:endParaRPr>
          </a:p>
          <a:p>
            <a:pPr marL="285750" lvl="0" indent="-285750" defTabSz="685783">
              <a:buFont typeface="Arial" panose="020B0604020202020204" pitchFamily="34" charset="0"/>
              <a:buChar char="•"/>
              <a:defRPr/>
            </a:pPr>
            <a:endParaRPr lang="es-CL" sz="1600" kern="0" dirty="0">
              <a:solidFill>
                <a:schemeClr val="bg1"/>
              </a:solidFill>
            </a:endParaRPr>
          </a:p>
          <a:p>
            <a:pPr marL="285750" lvl="0" indent="-285750" defTabSz="685783">
              <a:buFont typeface="Arial" panose="020B0604020202020204" pitchFamily="34" charset="0"/>
              <a:buChar char="•"/>
              <a:defRPr/>
            </a:pPr>
            <a:r>
              <a:rPr lang="es-CL" sz="1600" kern="0" dirty="0">
                <a:solidFill>
                  <a:schemeClr val="bg1"/>
                </a:solidFill>
              </a:rPr>
              <a:t>Los ODS fueron </a:t>
            </a:r>
            <a:r>
              <a:rPr lang="es-CL" sz="1600" kern="0" dirty="0" smtClean="0">
                <a:solidFill>
                  <a:schemeClr val="bg1"/>
                </a:solidFill>
              </a:rPr>
              <a:t>suscritos por el </a:t>
            </a:r>
            <a:r>
              <a:rPr lang="es-CL" sz="1600" b="1" kern="0" dirty="0">
                <a:solidFill>
                  <a:schemeClr val="bg1"/>
                </a:solidFill>
              </a:rPr>
              <a:t>G</a:t>
            </a:r>
            <a:r>
              <a:rPr lang="es-CL" sz="1600" b="1" kern="0" dirty="0" smtClean="0">
                <a:solidFill>
                  <a:schemeClr val="bg1"/>
                </a:solidFill>
              </a:rPr>
              <a:t>obierno de </a:t>
            </a:r>
            <a:r>
              <a:rPr lang="es-CL" sz="1600" b="1" kern="0" dirty="0">
                <a:solidFill>
                  <a:schemeClr val="bg1"/>
                </a:solidFill>
              </a:rPr>
              <a:t>C</a:t>
            </a:r>
            <a:r>
              <a:rPr lang="es-CL" sz="1600" b="1" kern="0" dirty="0" smtClean="0">
                <a:solidFill>
                  <a:schemeClr val="bg1"/>
                </a:solidFill>
              </a:rPr>
              <a:t>hile </a:t>
            </a:r>
            <a:r>
              <a:rPr lang="es-CL" sz="1600" kern="0" dirty="0">
                <a:solidFill>
                  <a:schemeClr val="bg1"/>
                </a:solidFill>
              </a:rPr>
              <a:t>como una guía en materia de </a:t>
            </a:r>
            <a:r>
              <a:rPr lang="es-CL" sz="1600" kern="0" dirty="0" smtClean="0">
                <a:solidFill>
                  <a:schemeClr val="bg1"/>
                </a:solidFill>
              </a:rPr>
              <a:t>desarrollo sostenible.</a:t>
            </a:r>
            <a:endParaRPr lang="es-CL" sz="1600" kern="0" dirty="0">
              <a:solidFill>
                <a:schemeClr val="bg1"/>
              </a:solidFill>
            </a:endParaRPr>
          </a:p>
        </p:txBody>
      </p:sp>
      <p:sp>
        <p:nvSpPr>
          <p:cNvPr id="11" name="Rectángulo 10"/>
          <p:cNvSpPr/>
          <p:nvPr/>
        </p:nvSpPr>
        <p:spPr>
          <a:xfrm>
            <a:off x="7794170" y="802666"/>
            <a:ext cx="3767739" cy="1384995"/>
          </a:xfrm>
          <a:prstGeom prst="rect">
            <a:avLst/>
          </a:prstGeom>
          <a:noFill/>
        </p:spPr>
        <p:txBody>
          <a:bodyPr wrap="square" lIns="68579" tIns="34289" rIns="68579" bIns="34289" rtlCol="0">
            <a:spAutoFit/>
          </a:bodyPr>
          <a:lstStyle/>
          <a:p>
            <a:pPr algn="r" defTabSz="685783"/>
            <a:r>
              <a:rPr lang="es-CL" sz="2800" b="1">
                <a:solidFill>
                  <a:schemeClr val="bg1"/>
                </a:solidFill>
                <a:cs typeface="Arial"/>
              </a:rPr>
              <a:t>Aguas Andinas </a:t>
            </a:r>
            <a:r>
              <a:rPr lang="es-CL" sz="2800" b="1" dirty="0">
                <a:solidFill>
                  <a:schemeClr val="bg1"/>
                </a:solidFill>
                <a:cs typeface="Arial"/>
              </a:rPr>
              <a:t>se ha propuesto como meta  alcanzar la emisión cero</a:t>
            </a:r>
          </a:p>
        </p:txBody>
      </p:sp>
      <p:cxnSp>
        <p:nvCxnSpPr>
          <p:cNvPr id="12" name="Conector recto 11"/>
          <p:cNvCxnSpPr/>
          <p:nvPr/>
        </p:nvCxnSpPr>
        <p:spPr>
          <a:xfrm>
            <a:off x="7901436" y="796314"/>
            <a:ext cx="3600000" cy="0"/>
          </a:xfrm>
          <a:prstGeom prst="line">
            <a:avLst/>
          </a:prstGeom>
          <a:ln>
            <a:solidFill>
              <a:srgbClr val="FED000"/>
            </a:solidFill>
          </a:ln>
          <a:effectLst/>
        </p:spPr>
        <p:style>
          <a:lnRef idx="2">
            <a:schemeClr val="accent1"/>
          </a:lnRef>
          <a:fillRef idx="0">
            <a:schemeClr val="accent1"/>
          </a:fillRef>
          <a:effectRef idx="1">
            <a:schemeClr val="accent1"/>
          </a:effectRef>
          <a:fontRef idx="minor">
            <a:schemeClr val="tx1"/>
          </a:fontRef>
        </p:style>
      </p:cxnSp>
      <p:cxnSp>
        <p:nvCxnSpPr>
          <p:cNvPr id="13" name="Conector recto 12"/>
          <p:cNvCxnSpPr/>
          <p:nvPr/>
        </p:nvCxnSpPr>
        <p:spPr>
          <a:xfrm>
            <a:off x="7943640" y="2137649"/>
            <a:ext cx="3600000" cy="0"/>
          </a:xfrm>
          <a:prstGeom prst="line">
            <a:avLst/>
          </a:prstGeom>
          <a:ln>
            <a:solidFill>
              <a:srgbClr val="FED000"/>
            </a:solidFill>
          </a:ln>
          <a:effectLst/>
        </p:spPr>
        <p:style>
          <a:lnRef idx="2">
            <a:schemeClr val="accent1"/>
          </a:lnRef>
          <a:fillRef idx="0">
            <a:schemeClr val="accent1"/>
          </a:fillRef>
          <a:effectRef idx="1">
            <a:schemeClr val="accent1"/>
          </a:effectRef>
          <a:fontRef idx="minor">
            <a:schemeClr val="tx1"/>
          </a:fontRef>
        </p:style>
      </p:cxnSp>
      <p:sp>
        <p:nvSpPr>
          <p:cNvPr id="14" name="Rectángulo redondeado 13"/>
          <p:cNvSpPr/>
          <p:nvPr/>
        </p:nvSpPr>
        <p:spPr>
          <a:xfrm>
            <a:off x="8947308" y="4704049"/>
            <a:ext cx="911982" cy="949653"/>
          </a:xfrm>
          <a:prstGeom prst="roundRect">
            <a:avLst>
              <a:gd name="adj" fmla="val 0"/>
            </a:avLst>
          </a:prstGeom>
          <a:solidFill>
            <a:srgbClr val="FFFFFF">
              <a:alpha val="78000"/>
            </a:srgbClr>
          </a:solid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s-CL" sz="14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 name="Rectángulo redondeado 14"/>
          <p:cNvSpPr/>
          <p:nvPr/>
        </p:nvSpPr>
        <p:spPr>
          <a:xfrm>
            <a:off x="7989323" y="4704049"/>
            <a:ext cx="911982" cy="949653"/>
          </a:xfrm>
          <a:prstGeom prst="roundRect">
            <a:avLst>
              <a:gd name="adj" fmla="val 0"/>
            </a:avLst>
          </a:prstGeom>
          <a:solidFill>
            <a:srgbClr val="FFFFFF">
              <a:alpha val="78000"/>
            </a:srgbClr>
          </a:solid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s-CL" sz="14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6" name="Rectángulo redondeado 15"/>
          <p:cNvSpPr/>
          <p:nvPr/>
        </p:nvSpPr>
        <p:spPr>
          <a:xfrm>
            <a:off x="7022899" y="4704049"/>
            <a:ext cx="911982" cy="949653"/>
          </a:xfrm>
          <a:prstGeom prst="roundRect">
            <a:avLst>
              <a:gd name="adj" fmla="val 0"/>
            </a:avLst>
          </a:prstGeom>
          <a:solidFill>
            <a:srgbClr val="FFFFFF">
              <a:alpha val="78000"/>
            </a:srgbClr>
          </a:solid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s-CL" sz="14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8" name="Título 1"/>
          <p:cNvSpPr txBox="1">
            <a:spLocks/>
          </p:cNvSpPr>
          <p:nvPr/>
        </p:nvSpPr>
        <p:spPr>
          <a:xfrm>
            <a:off x="337411" y="320302"/>
            <a:ext cx="5337249" cy="560313"/>
          </a:xfrm>
          <a:prstGeom prst="rect">
            <a:avLst/>
          </a:prstGeom>
          <a:noFill/>
          <a:ln w="9525">
            <a:noFill/>
            <a:miter lim="800000"/>
            <a:headEnd/>
            <a:tailEnd/>
          </a:ln>
        </p:spPr>
        <p:txBody>
          <a:bodyPr anchor="t"/>
          <a:lstStyle>
            <a:lvl1pPr algn="l" defTabSz="609585" rtl="0" eaLnBrk="1" latinLnBrk="0" hangingPunct="1">
              <a:spcBef>
                <a:spcPct val="0"/>
              </a:spcBef>
              <a:buNone/>
              <a:defRPr sz="3200" kern="1200">
                <a:solidFill>
                  <a:schemeClr val="tx2"/>
                </a:solidFill>
                <a:effectLst/>
                <a:latin typeface="Calibri"/>
                <a:ea typeface="+mj-ea"/>
                <a:cs typeface="Calibri"/>
              </a:defRPr>
            </a:lvl1pPr>
          </a:lstStyle>
          <a:p>
            <a:pPr fontAlgn="base" hangingPunct="0">
              <a:lnSpc>
                <a:spcPct val="80000"/>
              </a:lnSpc>
              <a:spcAft>
                <a:spcPct val="0"/>
              </a:spcAft>
            </a:pPr>
            <a:r>
              <a:rPr lang="es-CL" dirty="0" smtClean="0">
                <a:solidFill>
                  <a:schemeClr val="bg1"/>
                </a:solidFill>
                <a:latin typeface="+mn-lt"/>
                <a:ea typeface="+mn-ea"/>
                <a:cs typeface="Verdana"/>
              </a:rPr>
              <a:t>DESAFÍOS</a:t>
            </a:r>
            <a:endParaRPr lang="es-CL" dirty="0">
              <a:solidFill>
                <a:schemeClr val="bg1"/>
              </a:solidFill>
              <a:latin typeface="+mn-lt"/>
              <a:ea typeface="+mn-ea"/>
              <a:cs typeface="Verdana"/>
            </a:endParaRPr>
          </a:p>
        </p:txBody>
      </p:sp>
      <p:sp>
        <p:nvSpPr>
          <p:cNvPr id="17" name="Rectángulo redondeado 16"/>
          <p:cNvSpPr/>
          <p:nvPr/>
        </p:nvSpPr>
        <p:spPr>
          <a:xfrm>
            <a:off x="7031563" y="2706684"/>
            <a:ext cx="911982" cy="949653"/>
          </a:xfrm>
          <a:prstGeom prst="roundRect">
            <a:avLst>
              <a:gd name="adj" fmla="val 0"/>
            </a:avLst>
          </a:prstGeom>
          <a:solidFill>
            <a:srgbClr val="FFFFFF">
              <a:alpha val="78000"/>
            </a:srgbClr>
          </a:solid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s-CL" sz="14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33519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L" dirty="0" smtClean="0"/>
              <a:t>INVERSIONES</a:t>
            </a:r>
            <a:endParaRPr lang="es-CL" dirty="0"/>
          </a:p>
        </p:txBody>
      </p:sp>
    </p:spTree>
    <p:extLst>
      <p:ext uri="{BB962C8B-B14F-4D97-AF65-F5344CB8AC3E}">
        <p14:creationId xmlns:p14="http://schemas.microsoft.com/office/powerpoint/2010/main" val="15622222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ítulo 25"/>
          <p:cNvSpPr>
            <a:spLocks noGrp="1"/>
          </p:cNvSpPr>
          <p:nvPr>
            <p:ph type="title"/>
          </p:nvPr>
        </p:nvSpPr>
        <p:spPr/>
        <p:txBody>
          <a:bodyPr/>
          <a:lstStyle/>
          <a:p>
            <a:r>
              <a:rPr lang="es-CL" dirty="0" smtClean="0"/>
              <a:t>ALTOS NÍVELES DE INVERSIÓN PARA ASEGURAR LA CALIDAD DE NUESTRO SERVICIO</a:t>
            </a:r>
            <a:endParaRPr lang="es-CL" dirty="0"/>
          </a:p>
        </p:txBody>
      </p:sp>
      <p:sp>
        <p:nvSpPr>
          <p:cNvPr id="4" name="CuadroTexto 8"/>
          <p:cNvSpPr txBox="1"/>
          <p:nvPr/>
        </p:nvSpPr>
        <p:spPr>
          <a:xfrm>
            <a:off x="5934352" y="5531149"/>
            <a:ext cx="6119721" cy="609526"/>
          </a:xfrm>
          <a:prstGeom prst="rect">
            <a:avLst/>
          </a:prstGeom>
          <a:noFill/>
        </p:spPr>
        <p:txBody>
          <a:bodyPr wrap="square" rtlCol="0">
            <a:spAutoFit/>
          </a:bodyPr>
          <a:lstStyle/>
          <a:p>
            <a:pPr algn="r">
              <a:lnSpc>
                <a:spcPct val="90000"/>
              </a:lnSpc>
              <a:buClr>
                <a:srgbClr val="C8A3C6"/>
              </a:buClr>
            </a:pPr>
            <a:r>
              <a:rPr lang="es-ES_tradnl" sz="1867" dirty="0" smtClean="0">
                <a:solidFill>
                  <a:srgbClr val="000000"/>
                </a:solidFill>
                <a:latin typeface="Calibri"/>
                <a:ea typeface="Verdana" panose="020B0604030504040204" pitchFamily="34" charset="0"/>
                <a:cs typeface="Verdana"/>
              </a:rPr>
              <a:t>Durante el 2016, la empresa invirtió 1,69 veces más que la depreciación y amortización</a:t>
            </a:r>
            <a:endParaRPr lang="es-ES_tradnl" sz="1867" dirty="0">
              <a:solidFill>
                <a:srgbClr val="000000"/>
              </a:solidFill>
              <a:latin typeface="Calibri"/>
              <a:ea typeface="Verdana" panose="020B0604030504040204" pitchFamily="34" charset="0"/>
              <a:cs typeface="Verdana"/>
            </a:endParaRPr>
          </a:p>
        </p:txBody>
      </p:sp>
      <p:graphicFrame>
        <p:nvGraphicFramePr>
          <p:cNvPr id="5" name="Gráfico 4"/>
          <p:cNvGraphicFramePr/>
          <p:nvPr>
            <p:extLst>
              <p:ext uri="{D42A27DB-BD31-4B8C-83A1-F6EECF244321}">
                <p14:modId xmlns:p14="http://schemas.microsoft.com/office/powerpoint/2010/main" val="259210972"/>
              </p:ext>
            </p:extLst>
          </p:nvPr>
        </p:nvGraphicFramePr>
        <p:xfrm>
          <a:off x="6209304" y="1521759"/>
          <a:ext cx="5844769" cy="3887859"/>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upo 5"/>
          <p:cNvGrpSpPr/>
          <p:nvPr/>
        </p:nvGrpSpPr>
        <p:grpSpPr>
          <a:xfrm>
            <a:off x="190448" y="2050595"/>
            <a:ext cx="6162394" cy="4419192"/>
            <a:chOff x="136660" y="1877275"/>
            <a:chExt cx="6162394" cy="4419192"/>
          </a:xfrm>
        </p:grpSpPr>
        <p:grpSp>
          <p:nvGrpSpPr>
            <p:cNvPr id="7" name="Grupo 6"/>
            <p:cNvGrpSpPr/>
            <p:nvPr/>
          </p:nvGrpSpPr>
          <p:grpSpPr>
            <a:xfrm>
              <a:off x="136660" y="1877275"/>
              <a:ext cx="1800000" cy="2151378"/>
              <a:chOff x="128700" y="716769"/>
              <a:chExt cx="1800000" cy="2151378"/>
            </a:xfrm>
          </p:grpSpPr>
          <p:graphicFrame>
            <p:nvGraphicFramePr>
              <p:cNvPr id="23" name="Content Placeholder 3"/>
              <p:cNvGraphicFramePr>
                <a:graphicFrameLocks/>
              </p:cNvGraphicFramePr>
              <p:nvPr>
                <p:extLst/>
              </p:nvPr>
            </p:nvGraphicFramePr>
            <p:xfrm>
              <a:off x="128700" y="716769"/>
              <a:ext cx="1800000" cy="1800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CuadroTexto 23"/>
              <p:cNvSpPr txBox="1"/>
              <p:nvPr/>
            </p:nvSpPr>
            <p:spPr>
              <a:xfrm>
                <a:off x="453543" y="2344927"/>
                <a:ext cx="1150315" cy="523220"/>
              </a:xfrm>
              <a:prstGeom prst="rect">
                <a:avLst/>
              </a:prstGeom>
              <a:noFill/>
            </p:spPr>
            <p:txBody>
              <a:bodyPr wrap="none" rtlCol="0">
                <a:spAutoFit/>
              </a:bodyPr>
              <a:lstStyle/>
              <a:p>
                <a:pPr algn="ctr"/>
                <a:r>
                  <a:rPr lang="es-CL" sz="1400" dirty="0" smtClean="0"/>
                  <a:t>Producción</a:t>
                </a:r>
                <a:br>
                  <a:rPr lang="es-CL" sz="1400" dirty="0" smtClean="0"/>
                </a:br>
                <a:r>
                  <a:rPr lang="es-CL" sz="1400" dirty="0" smtClean="0"/>
                  <a:t>Agua Potable</a:t>
                </a:r>
                <a:endParaRPr lang="es-CL" sz="1400" dirty="0"/>
              </a:p>
            </p:txBody>
          </p:sp>
        </p:grpSp>
        <p:grpSp>
          <p:nvGrpSpPr>
            <p:cNvPr id="8" name="Grupo 7"/>
            <p:cNvGrpSpPr/>
            <p:nvPr/>
          </p:nvGrpSpPr>
          <p:grpSpPr>
            <a:xfrm>
              <a:off x="2317857" y="1877275"/>
              <a:ext cx="1800000" cy="2151378"/>
              <a:chOff x="128700" y="716769"/>
              <a:chExt cx="1800000" cy="2151378"/>
            </a:xfrm>
          </p:grpSpPr>
          <p:graphicFrame>
            <p:nvGraphicFramePr>
              <p:cNvPr id="21" name="Content Placeholder 3"/>
              <p:cNvGraphicFramePr>
                <a:graphicFrameLocks/>
              </p:cNvGraphicFramePr>
              <p:nvPr>
                <p:extLst/>
              </p:nvPr>
            </p:nvGraphicFramePr>
            <p:xfrm>
              <a:off x="128700" y="716769"/>
              <a:ext cx="1800000" cy="1800000"/>
            </p:xfrm>
            <a:graphic>
              <a:graphicData uri="http://schemas.openxmlformats.org/drawingml/2006/chart">
                <c:chart xmlns:c="http://schemas.openxmlformats.org/drawingml/2006/chart" xmlns:r="http://schemas.openxmlformats.org/officeDocument/2006/relationships" r:id="rId4"/>
              </a:graphicData>
            </a:graphic>
          </p:graphicFrame>
          <p:sp>
            <p:nvSpPr>
              <p:cNvPr id="22" name="CuadroTexto 21"/>
              <p:cNvSpPr txBox="1"/>
              <p:nvPr/>
            </p:nvSpPr>
            <p:spPr>
              <a:xfrm>
                <a:off x="453543" y="2344927"/>
                <a:ext cx="1150315" cy="523220"/>
              </a:xfrm>
              <a:prstGeom prst="rect">
                <a:avLst/>
              </a:prstGeom>
              <a:noFill/>
            </p:spPr>
            <p:txBody>
              <a:bodyPr wrap="none" rtlCol="0">
                <a:spAutoFit/>
              </a:bodyPr>
              <a:lstStyle/>
              <a:p>
                <a:pPr algn="ctr"/>
                <a:r>
                  <a:rPr lang="es-CL" sz="1400" dirty="0" smtClean="0"/>
                  <a:t>Distribución</a:t>
                </a:r>
                <a:br>
                  <a:rPr lang="es-CL" sz="1400" dirty="0" smtClean="0"/>
                </a:br>
                <a:r>
                  <a:rPr lang="es-CL" sz="1400" dirty="0" smtClean="0"/>
                  <a:t>Agua Potable</a:t>
                </a:r>
                <a:endParaRPr lang="es-CL" sz="1400" dirty="0"/>
              </a:p>
            </p:txBody>
          </p:sp>
        </p:grpSp>
        <p:grpSp>
          <p:nvGrpSpPr>
            <p:cNvPr id="9" name="Grupo 8"/>
            <p:cNvGrpSpPr/>
            <p:nvPr/>
          </p:nvGrpSpPr>
          <p:grpSpPr>
            <a:xfrm>
              <a:off x="4499054" y="1877275"/>
              <a:ext cx="1800000" cy="2151378"/>
              <a:chOff x="128700" y="716769"/>
              <a:chExt cx="1800000" cy="2151378"/>
            </a:xfrm>
          </p:grpSpPr>
          <p:graphicFrame>
            <p:nvGraphicFramePr>
              <p:cNvPr id="19" name="Content Placeholder 3"/>
              <p:cNvGraphicFramePr>
                <a:graphicFrameLocks/>
              </p:cNvGraphicFramePr>
              <p:nvPr>
                <p:extLst/>
              </p:nvPr>
            </p:nvGraphicFramePr>
            <p:xfrm>
              <a:off x="128700" y="716769"/>
              <a:ext cx="1800000" cy="1800000"/>
            </p:xfrm>
            <a:graphic>
              <a:graphicData uri="http://schemas.openxmlformats.org/drawingml/2006/chart">
                <c:chart xmlns:c="http://schemas.openxmlformats.org/drawingml/2006/chart" xmlns:r="http://schemas.openxmlformats.org/officeDocument/2006/relationships" r:id="rId5"/>
              </a:graphicData>
            </a:graphic>
          </p:graphicFrame>
          <p:sp>
            <p:nvSpPr>
              <p:cNvPr id="20" name="CuadroTexto 19"/>
              <p:cNvSpPr txBox="1"/>
              <p:nvPr/>
            </p:nvSpPr>
            <p:spPr>
              <a:xfrm>
                <a:off x="390513" y="2344927"/>
                <a:ext cx="1276375" cy="523220"/>
              </a:xfrm>
              <a:prstGeom prst="rect">
                <a:avLst/>
              </a:prstGeom>
              <a:noFill/>
            </p:spPr>
            <p:txBody>
              <a:bodyPr wrap="none" rtlCol="0">
                <a:spAutoFit/>
              </a:bodyPr>
              <a:lstStyle/>
              <a:p>
                <a:pPr algn="ctr"/>
                <a:r>
                  <a:rPr lang="es-CL" sz="1400" dirty="0" smtClean="0"/>
                  <a:t>Recolección </a:t>
                </a:r>
                <a:br>
                  <a:rPr lang="es-CL" sz="1400" dirty="0" smtClean="0"/>
                </a:br>
                <a:r>
                  <a:rPr lang="es-CL" sz="1400" dirty="0" smtClean="0"/>
                  <a:t>Aguas Servidas</a:t>
                </a:r>
                <a:endParaRPr lang="es-CL" sz="1400" dirty="0"/>
              </a:p>
            </p:txBody>
          </p:sp>
        </p:grpSp>
        <p:grpSp>
          <p:nvGrpSpPr>
            <p:cNvPr id="10" name="Grupo 9"/>
            <p:cNvGrpSpPr/>
            <p:nvPr/>
          </p:nvGrpSpPr>
          <p:grpSpPr>
            <a:xfrm>
              <a:off x="136660" y="4145089"/>
              <a:ext cx="1800000" cy="2151378"/>
              <a:chOff x="128700" y="716769"/>
              <a:chExt cx="1800000" cy="2151378"/>
            </a:xfrm>
          </p:grpSpPr>
          <p:graphicFrame>
            <p:nvGraphicFramePr>
              <p:cNvPr id="17" name="Content Placeholder 3"/>
              <p:cNvGraphicFramePr>
                <a:graphicFrameLocks/>
              </p:cNvGraphicFramePr>
              <p:nvPr>
                <p:extLst/>
              </p:nvPr>
            </p:nvGraphicFramePr>
            <p:xfrm>
              <a:off x="128700" y="716769"/>
              <a:ext cx="1800000" cy="1800000"/>
            </p:xfrm>
            <a:graphic>
              <a:graphicData uri="http://schemas.openxmlformats.org/drawingml/2006/chart">
                <c:chart xmlns:c="http://schemas.openxmlformats.org/drawingml/2006/chart" xmlns:r="http://schemas.openxmlformats.org/officeDocument/2006/relationships" r:id="rId6"/>
              </a:graphicData>
            </a:graphic>
          </p:graphicFrame>
          <p:sp>
            <p:nvSpPr>
              <p:cNvPr id="18" name="CuadroTexto 17"/>
              <p:cNvSpPr txBox="1"/>
              <p:nvPr/>
            </p:nvSpPr>
            <p:spPr>
              <a:xfrm>
                <a:off x="388942" y="2344927"/>
                <a:ext cx="1279517" cy="523220"/>
              </a:xfrm>
              <a:prstGeom prst="rect">
                <a:avLst/>
              </a:prstGeom>
              <a:noFill/>
            </p:spPr>
            <p:txBody>
              <a:bodyPr wrap="none" rtlCol="0">
                <a:spAutoFit/>
              </a:bodyPr>
              <a:lstStyle/>
              <a:p>
                <a:pPr algn="ctr"/>
                <a:r>
                  <a:rPr lang="es-CL" sz="1400" dirty="0" smtClean="0"/>
                  <a:t>Disposición</a:t>
                </a:r>
                <a:br>
                  <a:rPr lang="es-CL" sz="1400" dirty="0" smtClean="0"/>
                </a:br>
                <a:r>
                  <a:rPr lang="es-CL" sz="1400" dirty="0" smtClean="0"/>
                  <a:t>Aguas Servidas</a:t>
                </a:r>
                <a:endParaRPr lang="es-CL" sz="1400" dirty="0"/>
              </a:p>
            </p:txBody>
          </p:sp>
        </p:grpSp>
        <p:grpSp>
          <p:nvGrpSpPr>
            <p:cNvPr id="11" name="Grupo 10"/>
            <p:cNvGrpSpPr/>
            <p:nvPr/>
          </p:nvGrpSpPr>
          <p:grpSpPr>
            <a:xfrm>
              <a:off x="2317857" y="4145089"/>
              <a:ext cx="1800000" cy="2151378"/>
              <a:chOff x="128700" y="716769"/>
              <a:chExt cx="1800000" cy="2151378"/>
            </a:xfrm>
          </p:grpSpPr>
          <p:graphicFrame>
            <p:nvGraphicFramePr>
              <p:cNvPr id="15" name="Content Placeholder 3"/>
              <p:cNvGraphicFramePr>
                <a:graphicFrameLocks/>
              </p:cNvGraphicFramePr>
              <p:nvPr>
                <p:extLst/>
              </p:nvPr>
            </p:nvGraphicFramePr>
            <p:xfrm>
              <a:off x="128700" y="716769"/>
              <a:ext cx="1800000" cy="1800000"/>
            </p:xfrm>
            <a:graphic>
              <a:graphicData uri="http://schemas.openxmlformats.org/drawingml/2006/chart">
                <c:chart xmlns:c="http://schemas.openxmlformats.org/drawingml/2006/chart" xmlns:r="http://schemas.openxmlformats.org/officeDocument/2006/relationships" r:id="rId7"/>
              </a:graphicData>
            </a:graphic>
          </p:graphicFrame>
          <p:sp>
            <p:nvSpPr>
              <p:cNvPr id="16" name="CuadroTexto 15"/>
              <p:cNvSpPr txBox="1"/>
              <p:nvPr/>
            </p:nvSpPr>
            <p:spPr>
              <a:xfrm>
                <a:off x="563669" y="2344927"/>
                <a:ext cx="930062" cy="523220"/>
              </a:xfrm>
              <a:prstGeom prst="rect">
                <a:avLst/>
              </a:prstGeom>
              <a:noFill/>
            </p:spPr>
            <p:txBody>
              <a:bodyPr wrap="none" rtlCol="0">
                <a:spAutoFit/>
              </a:bodyPr>
              <a:lstStyle/>
              <a:p>
                <a:pPr algn="ctr"/>
                <a:r>
                  <a:rPr lang="es-CL" sz="1400" dirty="0" smtClean="0"/>
                  <a:t>Filiales No</a:t>
                </a:r>
                <a:br>
                  <a:rPr lang="es-CL" sz="1400" dirty="0" smtClean="0"/>
                </a:br>
                <a:r>
                  <a:rPr lang="es-CL" sz="1400" dirty="0" smtClean="0"/>
                  <a:t>Sanitarias</a:t>
                </a:r>
                <a:endParaRPr lang="es-CL" sz="1400" dirty="0"/>
              </a:p>
            </p:txBody>
          </p:sp>
        </p:grpSp>
        <p:grpSp>
          <p:nvGrpSpPr>
            <p:cNvPr id="12" name="Grupo 11"/>
            <p:cNvGrpSpPr/>
            <p:nvPr/>
          </p:nvGrpSpPr>
          <p:grpSpPr>
            <a:xfrm>
              <a:off x="4499054" y="4145089"/>
              <a:ext cx="1800000" cy="2151378"/>
              <a:chOff x="128700" y="716769"/>
              <a:chExt cx="1800000" cy="2151378"/>
            </a:xfrm>
          </p:grpSpPr>
          <p:graphicFrame>
            <p:nvGraphicFramePr>
              <p:cNvPr id="13" name="Content Placeholder 3"/>
              <p:cNvGraphicFramePr>
                <a:graphicFrameLocks/>
              </p:cNvGraphicFramePr>
              <p:nvPr>
                <p:extLst/>
              </p:nvPr>
            </p:nvGraphicFramePr>
            <p:xfrm>
              <a:off x="128700" y="716769"/>
              <a:ext cx="1800000" cy="1800000"/>
            </p:xfrm>
            <a:graphic>
              <a:graphicData uri="http://schemas.openxmlformats.org/drawingml/2006/chart">
                <c:chart xmlns:c="http://schemas.openxmlformats.org/drawingml/2006/chart" xmlns:r="http://schemas.openxmlformats.org/officeDocument/2006/relationships" r:id="rId8"/>
              </a:graphicData>
            </a:graphic>
          </p:graphicFrame>
          <p:sp>
            <p:nvSpPr>
              <p:cNvPr id="14" name="CuadroTexto 13"/>
              <p:cNvSpPr txBox="1"/>
              <p:nvPr/>
            </p:nvSpPr>
            <p:spPr>
              <a:xfrm>
                <a:off x="515579" y="2344927"/>
                <a:ext cx="1026243" cy="523220"/>
              </a:xfrm>
              <a:prstGeom prst="rect">
                <a:avLst/>
              </a:prstGeom>
              <a:noFill/>
            </p:spPr>
            <p:txBody>
              <a:bodyPr wrap="none" rtlCol="0">
                <a:spAutoFit/>
              </a:bodyPr>
              <a:lstStyle/>
              <a:p>
                <a:pPr algn="ctr"/>
                <a:r>
                  <a:rPr lang="es-CL" sz="1400" dirty="0" smtClean="0"/>
                  <a:t>Otras </a:t>
                </a:r>
                <a:br>
                  <a:rPr lang="es-CL" sz="1400" dirty="0" smtClean="0"/>
                </a:br>
                <a:r>
                  <a:rPr lang="es-CL" sz="1400" dirty="0" smtClean="0"/>
                  <a:t>Actividades</a:t>
                </a:r>
                <a:endParaRPr lang="es-CL" sz="1400" dirty="0"/>
              </a:p>
            </p:txBody>
          </p:sp>
        </p:grpSp>
      </p:grpSp>
      <p:sp>
        <p:nvSpPr>
          <p:cNvPr id="25" name="Rectángulo redondeado 24"/>
          <p:cNvSpPr/>
          <p:nvPr/>
        </p:nvSpPr>
        <p:spPr>
          <a:xfrm>
            <a:off x="785467" y="1488652"/>
            <a:ext cx="4972356" cy="52051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s-CL" dirty="0" smtClean="0"/>
              <a:t>MM$112.978 invertidos en 2016</a:t>
            </a:r>
            <a:endParaRPr lang="es-CL" dirty="0"/>
          </a:p>
        </p:txBody>
      </p:sp>
    </p:spTree>
    <p:extLst>
      <p:ext uri="{BB962C8B-B14F-4D97-AF65-F5344CB8AC3E}">
        <p14:creationId xmlns:p14="http://schemas.microsoft.com/office/powerpoint/2010/main" val="320263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15870" y="6316818"/>
            <a:ext cx="7459398" cy="246221"/>
          </a:xfrm>
          <a:prstGeom prst="rect">
            <a:avLst/>
          </a:prstGeom>
        </p:spPr>
        <p:txBody>
          <a:bodyPr wrap="square">
            <a:spAutoFit/>
          </a:bodyPr>
          <a:lstStyle/>
          <a:p>
            <a:r>
              <a:rPr lang="es-CL" sz="1000" b="1" dirty="0" smtClean="0">
                <a:solidFill>
                  <a:srgbClr val="042534"/>
                </a:solidFill>
              </a:rPr>
              <a:t>Fuente: Memorias Aguas Andinas</a:t>
            </a:r>
            <a:endParaRPr lang="es-ES_tradnl" sz="1000" b="1" dirty="0">
              <a:solidFill>
                <a:srgbClr val="042534"/>
              </a:solidFill>
            </a:endParaRPr>
          </a:p>
        </p:txBody>
      </p:sp>
      <p:graphicFrame>
        <p:nvGraphicFramePr>
          <p:cNvPr id="6" name="Gráfico 5"/>
          <p:cNvGraphicFramePr>
            <a:graphicFrameLocks/>
          </p:cNvGraphicFramePr>
          <p:nvPr>
            <p:extLst>
              <p:ext uri="{D42A27DB-BD31-4B8C-83A1-F6EECF244321}">
                <p14:modId xmlns:p14="http://schemas.microsoft.com/office/powerpoint/2010/main" val="3538805002"/>
              </p:ext>
            </p:extLst>
          </p:nvPr>
        </p:nvGraphicFramePr>
        <p:xfrm>
          <a:off x="315871" y="1304758"/>
          <a:ext cx="11576092" cy="4979927"/>
        </p:xfrm>
        <a:graphic>
          <a:graphicData uri="http://schemas.openxmlformats.org/drawingml/2006/chart">
            <c:chart xmlns:c="http://schemas.openxmlformats.org/drawingml/2006/chart" xmlns:r="http://schemas.openxmlformats.org/officeDocument/2006/relationships" r:id="rId2"/>
          </a:graphicData>
        </a:graphic>
      </p:graphicFrame>
      <p:sp>
        <p:nvSpPr>
          <p:cNvPr id="2" name="Título 1"/>
          <p:cNvSpPr>
            <a:spLocks noGrp="1"/>
          </p:cNvSpPr>
          <p:nvPr>
            <p:ph type="title"/>
          </p:nvPr>
        </p:nvSpPr>
        <p:spPr/>
        <p:txBody>
          <a:bodyPr/>
          <a:lstStyle/>
          <a:p>
            <a:r>
              <a:rPr lang="es-CL" dirty="0" smtClean="0"/>
              <a:t>HISTÓRICO INVERSIONES 2000-2016</a:t>
            </a:r>
            <a:br>
              <a:rPr lang="es-CL" dirty="0" smtClean="0"/>
            </a:br>
            <a:r>
              <a:rPr lang="es-CL" dirty="0" smtClean="0"/>
              <a:t>INVERSIONES EN UF</a:t>
            </a:r>
            <a:endParaRPr lang="es-CL" dirty="0"/>
          </a:p>
        </p:txBody>
      </p:sp>
    </p:spTree>
    <p:extLst>
      <p:ext uri="{BB962C8B-B14F-4D97-AF65-F5344CB8AC3E}">
        <p14:creationId xmlns:p14="http://schemas.microsoft.com/office/powerpoint/2010/main" val="39257380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6000" y="3713018"/>
            <a:ext cx="5795963" cy="2848120"/>
          </a:xfrm>
          <a:prstGeom prst="rect">
            <a:avLst/>
          </a:prstGeom>
        </p:spPr>
      </p:pic>
      <p:pic>
        <p:nvPicPr>
          <p:cNvPr id="13" name="Imagen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0039" y="3713018"/>
            <a:ext cx="5795961" cy="2848120"/>
          </a:xfrm>
          <a:prstGeom prst="rect">
            <a:avLst/>
          </a:prstGeom>
        </p:spPr>
      </p:pic>
      <p:sp>
        <p:nvSpPr>
          <p:cNvPr id="26" name="Rectángulo 25"/>
          <p:cNvSpPr/>
          <p:nvPr/>
        </p:nvSpPr>
        <p:spPr>
          <a:xfrm>
            <a:off x="300038" y="3713018"/>
            <a:ext cx="11591925" cy="2848120"/>
          </a:xfrm>
          <a:prstGeom prst="rect">
            <a:avLst/>
          </a:prstGeom>
          <a:solidFill>
            <a:schemeClr val="tx1">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prstClr val="white"/>
              </a:solidFill>
            </a:endParaRPr>
          </a:p>
        </p:txBody>
      </p:sp>
      <p:sp>
        <p:nvSpPr>
          <p:cNvPr id="9" name="Rectángulo 8"/>
          <p:cNvSpPr/>
          <p:nvPr/>
        </p:nvSpPr>
        <p:spPr>
          <a:xfrm>
            <a:off x="4849091" y="981055"/>
            <a:ext cx="6835054" cy="2657138"/>
          </a:xfrm>
          <a:prstGeom prst="rect">
            <a:avLst/>
          </a:prstGeom>
        </p:spPr>
        <p:txBody>
          <a:bodyPr wrap="square">
            <a:spAutoFit/>
          </a:bodyPr>
          <a:lstStyle/>
          <a:p>
            <a:pPr defTabSz="609585" fontAlgn="base" hangingPunct="0">
              <a:lnSpc>
                <a:spcPts val="2000"/>
              </a:lnSpc>
              <a:spcBef>
                <a:spcPts val="400"/>
              </a:spcBef>
              <a:spcAft>
                <a:spcPts val="400"/>
              </a:spcAft>
            </a:pPr>
            <a:r>
              <a:rPr lang="es-CL" b="1" dirty="0">
                <a:solidFill>
                  <a:schemeClr val="accent5"/>
                </a:solidFill>
              </a:rPr>
              <a:t>¿QUÉ ESTAMOS HACIENDO</a:t>
            </a:r>
            <a:r>
              <a:rPr lang="es-CL" b="1" dirty="0" smtClean="0">
                <a:solidFill>
                  <a:schemeClr val="accent5"/>
                </a:solidFill>
              </a:rPr>
              <a:t>?</a:t>
            </a:r>
          </a:p>
          <a:p>
            <a:pPr marL="285750" indent="-285750" defTabSz="609585" fontAlgn="base" hangingPunct="0">
              <a:lnSpc>
                <a:spcPts val="2000"/>
              </a:lnSpc>
              <a:spcBef>
                <a:spcPts val="400"/>
              </a:spcBef>
              <a:spcAft>
                <a:spcPts val="400"/>
              </a:spcAft>
              <a:buFont typeface="Arial" charset="0"/>
              <a:buChar char="•"/>
            </a:pPr>
            <a:r>
              <a:rPr lang="es-CL" sz="1600" dirty="0" smtClean="0">
                <a:solidFill>
                  <a:srgbClr val="042534"/>
                </a:solidFill>
              </a:rPr>
              <a:t>Triplicaremos </a:t>
            </a:r>
            <a:r>
              <a:rPr lang="es-CL" sz="1600" dirty="0">
                <a:solidFill>
                  <a:srgbClr val="042534"/>
                </a:solidFill>
              </a:rPr>
              <a:t>autonomía de 9 a 32 </a:t>
            </a:r>
            <a:r>
              <a:rPr lang="es-CL" sz="1600" dirty="0" smtClean="0">
                <a:solidFill>
                  <a:srgbClr val="042534"/>
                </a:solidFill>
              </a:rPr>
              <a:t>horas</a:t>
            </a:r>
            <a:r>
              <a:rPr lang="es-CL" sz="1600" dirty="0">
                <a:solidFill>
                  <a:srgbClr val="042534"/>
                </a:solidFill>
              </a:rPr>
              <a:t> </a:t>
            </a:r>
            <a:r>
              <a:rPr lang="es-CL" sz="1600" dirty="0" smtClean="0">
                <a:solidFill>
                  <a:srgbClr val="042534"/>
                </a:solidFill>
              </a:rPr>
              <a:t>con </a:t>
            </a:r>
            <a:r>
              <a:rPr lang="es-CL" sz="1600" dirty="0">
                <a:solidFill>
                  <a:srgbClr val="042534"/>
                </a:solidFill>
              </a:rPr>
              <a:t>una inversión de </a:t>
            </a:r>
            <a:r>
              <a:rPr lang="es-CL" sz="1600" dirty="0" smtClean="0">
                <a:solidFill>
                  <a:srgbClr val="042534"/>
                </a:solidFill>
              </a:rPr>
              <a:t>$64.226 millones de pesos</a:t>
            </a:r>
            <a:endParaRPr lang="es-CL" sz="1600" dirty="0">
              <a:solidFill>
                <a:srgbClr val="042534"/>
              </a:solidFill>
            </a:endParaRPr>
          </a:p>
          <a:p>
            <a:pPr marL="285750" indent="-285750" defTabSz="609585" fontAlgn="base" hangingPunct="0">
              <a:lnSpc>
                <a:spcPts val="2000"/>
              </a:lnSpc>
              <a:spcBef>
                <a:spcPts val="400"/>
              </a:spcBef>
              <a:spcAft>
                <a:spcPts val="400"/>
              </a:spcAft>
              <a:buFont typeface="Arial" charset="0"/>
              <a:buChar char="•"/>
            </a:pPr>
            <a:r>
              <a:rPr lang="es-CL" sz="1600" dirty="0">
                <a:solidFill>
                  <a:srgbClr val="042534"/>
                </a:solidFill>
              </a:rPr>
              <a:t>Trabajo conjunto con Municipio y autoridades frente a </a:t>
            </a:r>
            <a:r>
              <a:rPr lang="es-CL" sz="1600" dirty="0" smtClean="0">
                <a:solidFill>
                  <a:srgbClr val="042534"/>
                </a:solidFill>
              </a:rPr>
              <a:t>emergencias.</a:t>
            </a:r>
          </a:p>
          <a:p>
            <a:pPr marL="285750" indent="-285750" defTabSz="609585" fontAlgn="base" hangingPunct="0">
              <a:lnSpc>
                <a:spcPts val="2000"/>
              </a:lnSpc>
              <a:spcBef>
                <a:spcPts val="400"/>
              </a:spcBef>
              <a:spcAft>
                <a:spcPts val="400"/>
              </a:spcAft>
              <a:buFont typeface="Arial" charset="0"/>
              <a:buChar char="•"/>
            </a:pPr>
            <a:r>
              <a:rPr lang="es-CL" sz="1600" dirty="0">
                <a:solidFill>
                  <a:srgbClr val="042534"/>
                </a:solidFill>
              </a:rPr>
              <a:t>Aumentamos la capacidad de la Planta Padre Hurtado y cuatro nuevos filtros en el Complejo </a:t>
            </a:r>
            <a:r>
              <a:rPr lang="es-CL" sz="1600" dirty="0" smtClean="0">
                <a:solidFill>
                  <a:srgbClr val="042534"/>
                </a:solidFill>
              </a:rPr>
              <a:t>Vizcachas.</a:t>
            </a:r>
            <a:endParaRPr lang="es-CL" sz="1600" dirty="0">
              <a:solidFill>
                <a:srgbClr val="042534"/>
              </a:solidFill>
            </a:endParaRPr>
          </a:p>
          <a:p>
            <a:pPr marL="285750" indent="-285750" defTabSz="609585" fontAlgn="base" hangingPunct="0">
              <a:lnSpc>
                <a:spcPts val="2000"/>
              </a:lnSpc>
              <a:spcBef>
                <a:spcPts val="400"/>
              </a:spcBef>
              <a:spcAft>
                <a:spcPts val="400"/>
              </a:spcAft>
              <a:buFont typeface="Arial" charset="0"/>
              <a:buChar char="•"/>
            </a:pPr>
            <a:r>
              <a:rPr lang="es-CL" sz="1600" dirty="0">
                <a:solidFill>
                  <a:srgbClr val="042534"/>
                </a:solidFill>
              </a:rPr>
              <a:t>Nueva planta de Chamisero en </a:t>
            </a:r>
            <a:r>
              <a:rPr lang="es-CL" sz="1600" dirty="0" smtClean="0">
                <a:solidFill>
                  <a:srgbClr val="042534"/>
                </a:solidFill>
              </a:rPr>
              <a:t>construcción.</a:t>
            </a:r>
            <a:endParaRPr lang="es-CL" sz="1600" dirty="0">
              <a:solidFill>
                <a:srgbClr val="042534"/>
              </a:solidFill>
            </a:endParaRPr>
          </a:p>
          <a:p>
            <a:pPr marL="285750" indent="-285750" defTabSz="609585" fontAlgn="base" hangingPunct="0">
              <a:lnSpc>
                <a:spcPts val="2000"/>
              </a:lnSpc>
              <a:spcBef>
                <a:spcPts val="400"/>
              </a:spcBef>
              <a:spcAft>
                <a:spcPts val="400"/>
              </a:spcAft>
              <a:buFont typeface="Arial" charset="0"/>
              <a:buChar char="•"/>
            </a:pPr>
            <a:r>
              <a:rPr lang="es-CL" sz="1600" dirty="0">
                <a:solidFill>
                  <a:srgbClr val="042534"/>
                </a:solidFill>
              </a:rPr>
              <a:t>Nuevas obras de interconexión (plantas elevadoras y de impulsión</a:t>
            </a:r>
            <a:r>
              <a:rPr lang="es-CL" sz="1600" dirty="0" smtClean="0">
                <a:solidFill>
                  <a:srgbClr val="042534"/>
                </a:solidFill>
              </a:rPr>
              <a:t>)</a:t>
            </a:r>
            <a:endParaRPr lang="es-CL" sz="1600" dirty="0">
              <a:solidFill>
                <a:srgbClr val="042534"/>
              </a:solidFill>
            </a:endParaRPr>
          </a:p>
        </p:txBody>
      </p:sp>
      <p:sp>
        <p:nvSpPr>
          <p:cNvPr id="12" name="CuadroTexto 11"/>
          <p:cNvSpPr txBox="1"/>
          <p:nvPr/>
        </p:nvSpPr>
        <p:spPr>
          <a:xfrm>
            <a:off x="8572500" y="5599113"/>
            <a:ext cx="3194050" cy="830997"/>
          </a:xfrm>
          <a:prstGeom prst="rect">
            <a:avLst/>
          </a:prstGeom>
        </p:spPr>
        <p:txBody>
          <a:bodyPr wrap="square">
            <a:spAutoFit/>
          </a:bodyPr>
          <a:lstStyle>
            <a:defPPr>
              <a:defRPr lang="es-CL"/>
            </a:defPPr>
            <a:lvl1pPr algn="r">
              <a:defRPr sz="2400" b="1">
                <a:solidFill>
                  <a:srgbClr val="FED000"/>
                </a:solidFill>
              </a:defRPr>
            </a:lvl1pPr>
          </a:lstStyle>
          <a:p>
            <a:r>
              <a:rPr lang="es-CL" dirty="0"/>
              <a:t>1.500.000 metros cúbicos de agua</a:t>
            </a:r>
          </a:p>
        </p:txBody>
      </p:sp>
      <p:sp>
        <p:nvSpPr>
          <p:cNvPr id="16" name="Rectángulo 15"/>
          <p:cNvSpPr/>
          <p:nvPr/>
        </p:nvSpPr>
        <p:spPr>
          <a:xfrm>
            <a:off x="321973" y="981055"/>
            <a:ext cx="4527118" cy="1785104"/>
          </a:xfrm>
          <a:prstGeom prst="rect">
            <a:avLst/>
          </a:prstGeom>
        </p:spPr>
        <p:txBody>
          <a:bodyPr wrap="square">
            <a:spAutoFit/>
          </a:bodyPr>
          <a:lstStyle/>
          <a:p>
            <a:pPr defTabSz="609585" fontAlgn="base" hangingPunct="0">
              <a:lnSpc>
                <a:spcPts val="2000"/>
              </a:lnSpc>
              <a:spcBef>
                <a:spcPts val="400"/>
              </a:spcBef>
              <a:spcAft>
                <a:spcPts val="400"/>
              </a:spcAft>
            </a:pPr>
            <a:r>
              <a:rPr lang="es-CL" b="1" dirty="0">
                <a:solidFill>
                  <a:schemeClr val="accent5"/>
                </a:solidFill>
              </a:rPr>
              <a:t>¿QUÉ HEMOS HECHO?</a:t>
            </a:r>
          </a:p>
          <a:p>
            <a:pPr marL="285750" indent="-285750" defTabSz="609585" fontAlgn="base" hangingPunct="0">
              <a:lnSpc>
                <a:spcPts val="2000"/>
              </a:lnSpc>
              <a:spcBef>
                <a:spcPts val="400"/>
              </a:spcBef>
              <a:spcAft>
                <a:spcPts val="400"/>
              </a:spcAft>
              <a:buFont typeface="Arial" charset="0"/>
              <a:buChar char="•"/>
            </a:pPr>
            <a:r>
              <a:rPr lang="es-CL" sz="1600" dirty="0">
                <a:solidFill>
                  <a:srgbClr val="042534"/>
                </a:solidFill>
              </a:rPr>
              <a:t>25% más de reservas de agua potable. </a:t>
            </a:r>
          </a:p>
          <a:p>
            <a:pPr marL="285750" indent="-285750" defTabSz="609585" fontAlgn="base" hangingPunct="0">
              <a:lnSpc>
                <a:spcPts val="2000"/>
              </a:lnSpc>
              <a:spcBef>
                <a:spcPts val="400"/>
              </a:spcBef>
              <a:spcAft>
                <a:spcPts val="400"/>
              </a:spcAft>
              <a:buFont typeface="Arial" charset="0"/>
              <a:buChar char="•"/>
            </a:pPr>
            <a:r>
              <a:rPr lang="es-CL" sz="1600" dirty="0">
                <a:solidFill>
                  <a:srgbClr val="042534"/>
                </a:solidFill>
              </a:rPr>
              <a:t>Doble de autonomía de 4 a 9 horas.</a:t>
            </a:r>
          </a:p>
          <a:p>
            <a:pPr marL="285750" indent="-285750" defTabSz="609585" fontAlgn="base" hangingPunct="0">
              <a:lnSpc>
                <a:spcPts val="2000"/>
              </a:lnSpc>
              <a:spcBef>
                <a:spcPts val="400"/>
              </a:spcBef>
              <a:spcAft>
                <a:spcPts val="400"/>
              </a:spcAft>
              <a:buFont typeface="Arial" charset="0"/>
              <a:buChar char="•"/>
            </a:pPr>
            <a:r>
              <a:rPr lang="es-CL" sz="1600" dirty="0">
                <a:solidFill>
                  <a:srgbClr val="042534"/>
                </a:solidFill>
              </a:rPr>
              <a:t>30 eventos de turbiedad sin impacto.</a:t>
            </a:r>
          </a:p>
          <a:p>
            <a:pPr marL="285750" indent="-285750" defTabSz="609585" fontAlgn="base" hangingPunct="0">
              <a:lnSpc>
                <a:spcPts val="2000"/>
              </a:lnSpc>
              <a:spcBef>
                <a:spcPts val="400"/>
              </a:spcBef>
              <a:spcAft>
                <a:spcPts val="400"/>
              </a:spcAft>
              <a:buFont typeface="Arial" charset="0"/>
              <a:buChar char="•"/>
            </a:pPr>
            <a:r>
              <a:rPr lang="es-CL" sz="1600" dirty="0">
                <a:solidFill>
                  <a:srgbClr val="042534"/>
                </a:solidFill>
              </a:rPr>
              <a:t>Inversiones: $</a:t>
            </a:r>
            <a:r>
              <a:rPr lang="es-CL" sz="1600" dirty="0" smtClean="0">
                <a:solidFill>
                  <a:srgbClr val="042534"/>
                </a:solidFill>
              </a:rPr>
              <a:t>39.000 millones de pesos.</a:t>
            </a:r>
            <a:endParaRPr lang="es-CL" sz="1600" dirty="0">
              <a:solidFill>
                <a:srgbClr val="042534"/>
              </a:solidFill>
            </a:endParaRPr>
          </a:p>
        </p:txBody>
      </p:sp>
      <p:cxnSp>
        <p:nvCxnSpPr>
          <p:cNvPr id="21" name="Conector recto 20"/>
          <p:cNvCxnSpPr/>
          <p:nvPr/>
        </p:nvCxnSpPr>
        <p:spPr>
          <a:xfrm>
            <a:off x="9375343" y="5622314"/>
            <a:ext cx="2376000" cy="0"/>
          </a:xfrm>
          <a:prstGeom prst="line">
            <a:avLst/>
          </a:prstGeom>
          <a:ln>
            <a:solidFill>
              <a:srgbClr val="FED000"/>
            </a:solidFill>
          </a:ln>
          <a:effectLst/>
        </p:spPr>
        <p:style>
          <a:lnRef idx="2">
            <a:schemeClr val="accent1"/>
          </a:lnRef>
          <a:fillRef idx="0">
            <a:schemeClr val="accent1"/>
          </a:fillRef>
          <a:effectRef idx="1">
            <a:schemeClr val="accent1"/>
          </a:effectRef>
          <a:fontRef idx="minor">
            <a:schemeClr val="tx1"/>
          </a:fontRef>
        </p:style>
      </p:cxnSp>
      <p:cxnSp>
        <p:nvCxnSpPr>
          <p:cNvPr id="22" name="Conector recto 21"/>
          <p:cNvCxnSpPr/>
          <p:nvPr/>
        </p:nvCxnSpPr>
        <p:spPr>
          <a:xfrm>
            <a:off x="9375343" y="6409714"/>
            <a:ext cx="2376000" cy="0"/>
          </a:xfrm>
          <a:prstGeom prst="line">
            <a:avLst/>
          </a:prstGeom>
          <a:ln>
            <a:solidFill>
              <a:srgbClr val="FED000"/>
            </a:solidFill>
          </a:ln>
          <a:effectLst/>
        </p:spPr>
        <p:style>
          <a:lnRef idx="2">
            <a:schemeClr val="accent1"/>
          </a:lnRef>
          <a:fillRef idx="0">
            <a:schemeClr val="accent1"/>
          </a:fillRef>
          <a:effectRef idx="1">
            <a:schemeClr val="accent1"/>
          </a:effectRef>
          <a:fontRef idx="minor">
            <a:schemeClr val="tx1"/>
          </a:fontRef>
        </p:style>
      </p:cxnSp>
      <p:sp>
        <p:nvSpPr>
          <p:cNvPr id="23" name="CuadroTexto 22"/>
          <p:cNvSpPr txBox="1"/>
          <p:nvPr/>
        </p:nvSpPr>
        <p:spPr>
          <a:xfrm>
            <a:off x="363538" y="5611813"/>
            <a:ext cx="3268662" cy="830997"/>
          </a:xfrm>
          <a:prstGeom prst="rect">
            <a:avLst/>
          </a:prstGeom>
        </p:spPr>
        <p:txBody>
          <a:bodyPr wrap="square">
            <a:spAutoFit/>
          </a:bodyPr>
          <a:lstStyle>
            <a:defPPr>
              <a:defRPr lang="es-CL"/>
            </a:defPPr>
            <a:lvl1pPr algn="r">
              <a:defRPr sz="2400" b="1">
                <a:solidFill>
                  <a:srgbClr val="FED000"/>
                </a:solidFill>
              </a:defRPr>
            </a:lvl1pPr>
          </a:lstStyle>
          <a:p>
            <a:pPr algn="l"/>
            <a:r>
              <a:rPr lang="es-CL" dirty="0">
                <a:sym typeface="Helvetica" charset="0"/>
              </a:rPr>
              <a:t>Estanque Las Vizcachas de 161.000 m</a:t>
            </a:r>
            <a:r>
              <a:rPr lang="es-CL" baseline="30000" dirty="0">
                <a:sym typeface="Helvetica" charset="0"/>
              </a:rPr>
              <a:t>3</a:t>
            </a:r>
            <a:r>
              <a:rPr lang="es-CL" dirty="0">
                <a:sym typeface="Helvetica" charset="0"/>
              </a:rPr>
              <a:t> </a:t>
            </a:r>
          </a:p>
        </p:txBody>
      </p:sp>
      <p:cxnSp>
        <p:nvCxnSpPr>
          <p:cNvPr id="24" name="Conector recto 23"/>
          <p:cNvCxnSpPr/>
          <p:nvPr/>
        </p:nvCxnSpPr>
        <p:spPr>
          <a:xfrm>
            <a:off x="447243" y="5647714"/>
            <a:ext cx="2916000" cy="0"/>
          </a:xfrm>
          <a:prstGeom prst="line">
            <a:avLst/>
          </a:prstGeom>
          <a:ln>
            <a:solidFill>
              <a:srgbClr val="FED000"/>
            </a:solidFill>
          </a:ln>
          <a:effectLst/>
        </p:spPr>
        <p:style>
          <a:lnRef idx="2">
            <a:schemeClr val="accent1"/>
          </a:lnRef>
          <a:fillRef idx="0">
            <a:schemeClr val="accent1"/>
          </a:fillRef>
          <a:effectRef idx="1">
            <a:schemeClr val="accent1"/>
          </a:effectRef>
          <a:fontRef idx="minor">
            <a:schemeClr val="tx1"/>
          </a:fontRef>
        </p:style>
      </p:cxnSp>
      <p:cxnSp>
        <p:nvCxnSpPr>
          <p:cNvPr id="25" name="Conector recto 24"/>
          <p:cNvCxnSpPr/>
          <p:nvPr/>
        </p:nvCxnSpPr>
        <p:spPr>
          <a:xfrm>
            <a:off x="447243" y="6409714"/>
            <a:ext cx="2916000" cy="0"/>
          </a:xfrm>
          <a:prstGeom prst="line">
            <a:avLst/>
          </a:prstGeom>
          <a:ln>
            <a:solidFill>
              <a:srgbClr val="FED000"/>
            </a:solidFill>
          </a:ln>
          <a:effectLst/>
        </p:spPr>
        <p:style>
          <a:lnRef idx="2">
            <a:schemeClr val="accent1"/>
          </a:lnRef>
          <a:fillRef idx="0">
            <a:schemeClr val="accent1"/>
          </a:fillRef>
          <a:effectRef idx="1">
            <a:schemeClr val="accent1"/>
          </a:effectRef>
          <a:fontRef idx="minor">
            <a:schemeClr val="tx1"/>
          </a:fontRef>
        </p:style>
      </p:cxnSp>
      <p:sp>
        <p:nvSpPr>
          <p:cNvPr id="2" name="Título 1"/>
          <p:cNvSpPr>
            <a:spLocks noGrp="1"/>
          </p:cNvSpPr>
          <p:nvPr>
            <p:ph type="title"/>
          </p:nvPr>
        </p:nvSpPr>
        <p:spPr/>
        <p:txBody>
          <a:bodyPr/>
          <a:lstStyle/>
          <a:p>
            <a:r>
              <a:rPr lang="es-CL" dirty="0" smtClean="0"/>
              <a:t>INVERSIONES PARA GESTIONAR EVENTOS DE TURBIEDAD</a:t>
            </a:r>
            <a:endParaRPr lang="es-CL" dirty="0"/>
          </a:p>
        </p:txBody>
      </p:sp>
    </p:spTree>
    <p:extLst>
      <p:ext uri="{BB962C8B-B14F-4D97-AF65-F5344CB8AC3E}">
        <p14:creationId xmlns:p14="http://schemas.microsoft.com/office/powerpoint/2010/main" val="1444022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Aguas Andinas 2016_1">
  <a:themeElements>
    <a:clrScheme name="Personalizado 3">
      <a:dk1>
        <a:sysClr val="windowText" lastClr="000000"/>
      </a:dk1>
      <a:lt1>
        <a:sysClr val="window" lastClr="FFFFFF"/>
      </a:lt1>
      <a:dk2>
        <a:srgbClr val="44546A"/>
      </a:dk2>
      <a:lt2>
        <a:srgbClr val="E7E6E6"/>
      </a:lt2>
      <a:accent1>
        <a:srgbClr val="1D5CA6"/>
      </a:accent1>
      <a:accent2>
        <a:srgbClr val="1B8039"/>
      </a:accent2>
      <a:accent3>
        <a:srgbClr val="3396D3"/>
      </a:accent3>
      <a:accent4>
        <a:srgbClr val="AE1920"/>
      </a:accent4>
      <a:accent5>
        <a:srgbClr val="E8511E"/>
      </a:accent5>
      <a:accent6>
        <a:srgbClr val="FFD300"/>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2" id="{61DD3BCF-C872-4A5B-915C-CD2746B9157D}" vid="{D673670B-28B8-4CE8-8C0C-A8387F38620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guas Andinas 2">
    <a:dk1>
      <a:sysClr val="windowText" lastClr="000000"/>
    </a:dk1>
    <a:lt1>
      <a:sysClr val="window" lastClr="FFFFFF"/>
    </a:lt1>
    <a:dk2>
      <a:srgbClr val="1F497D"/>
    </a:dk2>
    <a:lt2>
      <a:srgbClr val="EEECE1"/>
    </a:lt2>
    <a:accent1>
      <a:srgbClr val="014B63"/>
    </a:accent1>
    <a:accent2>
      <a:srgbClr val="0087A9"/>
    </a:accent2>
    <a:accent3>
      <a:srgbClr val="004A73"/>
    </a:accent3>
    <a:accent4>
      <a:srgbClr val="0099BC"/>
    </a:accent4>
    <a:accent5>
      <a:srgbClr val="4BACC6"/>
    </a:accent5>
    <a:accent6>
      <a:srgbClr val="7EE5F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7200</TotalTime>
  <Words>1917</Words>
  <Application>Microsoft Office PowerPoint</Application>
  <PresentationFormat>Panorámica</PresentationFormat>
  <Paragraphs>316</Paragraphs>
  <Slides>27</Slides>
  <Notes>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27</vt:i4>
      </vt:variant>
    </vt:vector>
  </HeadingPairs>
  <TitlesOfParts>
    <vt:vector size="35" baseType="lpstr">
      <vt:lpstr>ＭＳ Ｐゴシック</vt:lpstr>
      <vt:lpstr>Arial</vt:lpstr>
      <vt:lpstr>Calibri</vt:lpstr>
      <vt:lpstr>Calibri Light</vt:lpstr>
      <vt:lpstr>Century</vt:lpstr>
      <vt:lpstr>Helvetica</vt:lpstr>
      <vt:lpstr>Verdana</vt:lpstr>
      <vt:lpstr>Aguas Andinas 2016_1</vt:lpstr>
      <vt:lpstr>Presentación de PowerPoint</vt:lpstr>
      <vt:lpstr>AGUAS ANDINAS</vt:lpstr>
      <vt:lpstr>COMPROMISO PAÍS</vt:lpstr>
      <vt:lpstr>ESTRATEGIA PARA CONCRETAR NUESTRO COMPROMISO</vt:lpstr>
      <vt:lpstr>Presentación de PowerPoint</vt:lpstr>
      <vt:lpstr>INVERSIONES</vt:lpstr>
      <vt:lpstr>ALTOS NÍVELES DE INVERSIÓN PARA ASEGURAR LA CALIDAD DE NUESTRO SERVICIO</vt:lpstr>
      <vt:lpstr>HISTÓRICO INVERSIONES 2000-2016 INVERSIONES EN UF</vt:lpstr>
      <vt:lpstr>INVERSIONES PARA GESTIONAR EVENTOS DE TURBIEDAD</vt:lpstr>
      <vt:lpstr>Presentación de PowerPoint</vt:lpstr>
      <vt:lpstr>Presentación de PowerPoint</vt:lpstr>
      <vt:lpstr>PLAN EFICIENCIA HIDRÁULICA</vt:lpstr>
      <vt:lpstr>INVERSIONES EN PRODUCCIÓN DE AGUA POTABLE</vt:lpstr>
      <vt:lpstr>ECONOMÍA CIRCULAR</vt:lpstr>
      <vt:lpstr>CAMBIO DE PARADIGMA: DE TRATAMIENTO A  GESTIÓN DE RECURSOS</vt:lpstr>
      <vt:lpstr>MARCO REGULATORIO</vt:lpstr>
      <vt:lpstr>INDUSTRIA SANITARIA CHILENA</vt:lpstr>
      <vt:lpstr>INDUSTRIA ALTAMENTE REGULADA</vt:lpstr>
      <vt:lpstr>ETAPAS DEL PROCESO DE NEGOCIACIÓN TARIFARIA</vt:lpstr>
      <vt:lpstr>RIESGOS</vt:lpstr>
      <vt:lpstr>RIESGOS DE MARCO REGULATORIO: PROYECTO DE LEY 10.705-33</vt:lpstr>
      <vt:lpstr>RIESGOS DE CAMBIO CLIMÁTICO: TURBIEDAD</vt:lpstr>
      <vt:lpstr>RIESGOS DE CAMBIO CLIMÁTICO: SEQUÍA</vt:lpstr>
      <vt:lpstr>DESEMPEÑO FINANCIERO</vt:lpstr>
      <vt:lpstr>DESEMPEÑO FINANCIERO AL 31 DE DICIEMBRE 2016</vt:lpstr>
      <vt:lpstr>ESTRUCTURA FINANCIERA AL 31 DE DICIEMBRE 2016</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jgurei</dc:title>
  <dc:creator>sofia iv</dc:creator>
  <cp:lastModifiedBy>Stephanie Baier Arocha</cp:lastModifiedBy>
  <cp:revision>99</cp:revision>
  <dcterms:created xsi:type="dcterms:W3CDTF">2017-04-11T19:45:44Z</dcterms:created>
  <dcterms:modified xsi:type="dcterms:W3CDTF">2017-05-10T19:11:22Z</dcterms:modified>
</cp:coreProperties>
</file>